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72" r:id="rId4"/>
    <p:sldId id="264" r:id="rId5"/>
    <p:sldId id="265" r:id="rId6"/>
    <p:sldId id="293" r:id="rId7"/>
    <p:sldId id="299" r:id="rId8"/>
    <p:sldId id="300" r:id="rId9"/>
    <p:sldId id="271" r:id="rId10"/>
    <p:sldId id="302" r:id="rId11"/>
    <p:sldId id="303" r:id="rId12"/>
    <p:sldId id="274" r:id="rId13"/>
    <p:sldId id="304" r:id="rId14"/>
    <p:sldId id="305" r:id="rId15"/>
    <p:sldId id="306" r:id="rId16"/>
    <p:sldId id="261" r:id="rId17"/>
    <p:sldId id="307" r:id="rId18"/>
    <p:sldId id="309" r:id="rId19"/>
    <p:sldId id="310" r:id="rId20"/>
    <p:sldId id="311" r:id="rId21"/>
    <p:sldId id="294" r:id="rId22"/>
    <p:sldId id="285" r:id="rId23"/>
    <p:sldId id="262" r:id="rId24"/>
    <p:sldId id="286" r:id="rId25"/>
    <p:sldId id="287" r:id="rId26"/>
    <p:sldId id="288" r:id="rId27"/>
    <p:sldId id="289" r:id="rId28"/>
    <p:sldId id="269" r:id="rId29"/>
    <p:sldId id="290" r:id="rId30"/>
    <p:sldId id="270" r:id="rId31"/>
    <p:sldId id="291" r:id="rId32"/>
    <p:sldId id="295" r:id="rId33"/>
    <p:sldId id="259" r:id="rId34"/>
    <p:sldId id="266" r:id="rId35"/>
    <p:sldId id="273" r:id="rId36"/>
    <p:sldId id="277" r:id="rId37"/>
    <p:sldId id="278" r:id="rId38"/>
    <p:sldId id="280" r:id="rId39"/>
    <p:sldId id="281" r:id="rId40"/>
    <p:sldId id="282" r:id="rId41"/>
    <p:sldId id="283" r:id="rId42"/>
    <p:sldId id="267" r:id="rId43"/>
    <p:sldId id="284" r:id="rId44"/>
    <p:sldId id="312" r:id="rId45"/>
    <p:sldId id="275" r:id="rId46"/>
  </p:sldIdLst>
  <p:sldSz cx="12192000" cy="6858000"/>
  <p:notesSz cx="6858000" cy="9144000"/>
  <p:embeddedFontLst>
    <p:embeddedFont>
      <p:font typeface="NanumGothic" pitchFamily="2" charset="-127"/>
      <p:regular r:id="rId48"/>
      <p:bold r:id="rId49"/>
    </p:embeddedFont>
    <p:embeddedFont>
      <p:font typeface="나눔스퀘어 네오 OTF Bold" panose="020B0600000101010101" charset="-127"/>
      <p:bold r:id="rId50"/>
    </p:embeddedFont>
    <p:embeddedFont>
      <p:font typeface="나눔스퀘어 네오 OTF ExtraBold" panose="020B0600000101010101" charset="-127"/>
      <p:bold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나눔스퀘어_ac Bold" panose="020B0600000101010101" pitchFamily="50" charset="-127"/>
      <p:bold r:id="rId54"/>
    </p:embeddedFont>
    <p:embeddedFont>
      <p:font typeface="나눔스퀘어OTF_ac" panose="020B0600000101010101" pitchFamily="34" charset="-127"/>
      <p:regular r:id="rId55"/>
    </p:embeddedFont>
    <p:embeddedFont>
      <p:font typeface="나눔스퀘어OTF_ac Bold" panose="020B0600000101010101" pitchFamily="34" charset="-127"/>
      <p:bold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9A9A"/>
    <a:srgbClr val="F1D9D9"/>
    <a:srgbClr val="9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8760E5-9562-4E7E-A283-E2EB179E2436}" v="606" dt="2023-07-05T07:04:04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67765" autoAdjust="0"/>
  </p:normalViewPr>
  <p:slideViewPr>
    <p:cSldViewPr snapToGrid="0">
      <p:cViewPr varScale="1">
        <p:scale>
          <a:sx n="77" d="100"/>
          <a:sy n="77" d="100"/>
        </p:scale>
        <p:origin x="22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지민[ 학부재학 / 통계학과 ]" userId="03775751-7746-4c61-afa7-8cd6c886e684" providerId="ADAL" clId="{BA8760E5-9562-4E7E-A283-E2EB179E2436}"/>
    <pc:docChg chg="undo custSel addSld delSld modSld sldOrd">
      <pc:chgData name="서지민[ 학부재학 / 통계학과 ]" userId="03775751-7746-4c61-afa7-8cd6c886e684" providerId="ADAL" clId="{BA8760E5-9562-4E7E-A283-E2EB179E2436}" dt="2023-07-05T07:04:04.081" v="3321"/>
      <pc:docMkLst>
        <pc:docMk/>
      </pc:docMkLst>
      <pc:sldChg chg="addSp delSp modSp mod">
        <pc:chgData name="서지민[ 학부재학 / 통계학과 ]" userId="03775751-7746-4c61-afa7-8cd6c886e684" providerId="ADAL" clId="{BA8760E5-9562-4E7E-A283-E2EB179E2436}" dt="2023-07-05T05:17:38.582" v="4" actId="2711"/>
        <pc:sldMkLst>
          <pc:docMk/>
          <pc:sldMk cId="581795659" sldId="256"/>
        </pc:sldMkLst>
        <pc:spChg chg="mod">
          <ac:chgData name="서지민[ 학부재학 / 통계학과 ]" userId="03775751-7746-4c61-afa7-8cd6c886e684" providerId="ADAL" clId="{BA8760E5-9562-4E7E-A283-E2EB179E2436}" dt="2023-07-05T05:17:38.582" v="4" actId="2711"/>
          <ac:spMkLst>
            <pc:docMk/>
            <pc:sldMk cId="581795659" sldId="256"/>
            <ac:spMk id="3" creationId="{2A29A28D-F2A2-1BA8-FDC1-1A98ED6D74CC}"/>
          </ac:spMkLst>
        </pc:spChg>
        <pc:spChg chg="add del mod">
          <ac:chgData name="서지민[ 학부재학 / 통계학과 ]" userId="03775751-7746-4c61-afa7-8cd6c886e684" providerId="ADAL" clId="{BA8760E5-9562-4E7E-A283-E2EB179E2436}" dt="2023-07-05T05:16:12.865" v="2" actId="478"/>
          <ac:spMkLst>
            <pc:docMk/>
            <pc:sldMk cId="581795659" sldId="256"/>
            <ac:spMk id="8" creationId="{297A5E3D-90AF-0600-0BF6-A2446C4AA23A}"/>
          </ac:spMkLst>
        </pc:spChg>
      </pc:sldChg>
      <pc:sldChg chg="addSp delSp modSp mod">
        <pc:chgData name="서지민[ 학부재학 / 통계학과 ]" userId="03775751-7746-4c61-afa7-8cd6c886e684" providerId="ADAL" clId="{BA8760E5-9562-4E7E-A283-E2EB179E2436}" dt="2023-07-05T06:45:18.360" v="2900" actId="1036"/>
        <pc:sldMkLst>
          <pc:docMk/>
          <pc:sldMk cId="2616409690" sldId="257"/>
        </pc:sldMkLst>
        <pc:spChg chg="mod">
          <ac:chgData name="서지민[ 학부재학 / 통계학과 ]" userId="03775751-7746-4c61-afa7-8cd6c886e684" providerId="ADAL" clId="{BA8760E5-9562-4E7E-A283-E2EB179E2436}" dt="2023-07-05T05:21:38.416" v="55" actId="2711"/>
          <ac:spMkLst>
            <pc:docMk/>
            <pc:sldMk cId="2616409690" sldId="257"/>
            <ac:spMk id="3" creationId="{95D86C4A-D1B7-C4AE-29EF-C79F689F0CA6}"/>
          </ac:spMkLst>
        </pc:spChg>
        <pc:spChg chg="add mod">
          <ac:chgData name="서지민[ 학부재학 / 통계학과 ]" userId="03775751-7746-4c61-afa7-8cd6c886e684" providerId="ADAL" clId="{BA8760E5-9562-4E7E-A283-E2EB179E2436}" dt="2023-07-05T06:41:24.655" v="2822" actId="1076"/>
          <ac:spMkLst>
            <pc:docMk/>
            <pc:sldMk cId="2616409690" sldId="257"/>
            <ac:spMk id="4" creationId="{1D673D29-21EC-9A4B-13BB-1D13F2EFA7B1}"/>
          </ac:spMkLst>
        </pc:spChg>
        <pc:spChg chg="add mod">
          <ac:chgData name="서지민[ 학부재학 / 통계학과 ]" userId="03775751-7746-4c61-afa7-8cd6c886e684" providerId="ADAL" clId="{BA8760E5-9562-4E7E-A283-E2EB179E2436}" dt="2023-07-05T06:40:35.898" v="2812" actId="1076"/>
          <ac:spMkLst>
            <pc:docMk/>
            <pc:sldMk cId="2616409690" sldId="257"/>
            <ac:spMk id="5" creationId="{F0ED6C21-2BB8-8DD6-77C6-4C1DB672EC3D}"/>
          </ac:spMkLst>
        </pc:spChg>
        <pc:spChg chg="add mod">
          <ac:chgData name="서지민[ 학부재학 / 통계학과 ]" userId="03775751-7746-4c61-afa7-8cd6c886e684" providerId="ADAL" clId="{BA8760E5-9562-4E7E-A283-E2EB179E2436}" dt="2023-07-05T06:41:24.655" v="2822" actId="1076"/>
          <ac:spMkLst>
            <pc:docMk/>
            <pc:sldMk cId="2616409690" sldId="257"/>
            <ac:spMk id="7" creationId="{FE8F1BB5-8815-A7B8-9114-3D535187A5A5}"/>
          </ac:spMkLst>
        </pc:spChg>
        <pc:spChg chg="add del mod">
          <ac:chgData name="서지민[ 학부재학 / 통계학과 ]" userId="03775751-7746-4c61-afa7-8cd6c886e684" providerId="ADAL" clId="{BA8760E5-9562-4E7E-A283-E2EB179E2436}" dt="2023-07-05T05:41:06.298" v="533" actId="478"/>
          <ac:spMkLst>
            <pc:docMk/>
            <pc:sldMk cId="2616409690" sldId="257"/>
            <ac:spMk id="8" creationId="{C1BF54F7-3D35-AA3C-3A6D-A27B1F138023}"/>
          </ac:spMkLst>
        </pc:spChg>
        <pc:spChg chg="add mod">
          <ac:chgData name="서지민[ 학부재학 / 통계학과 ]" userId="03775751-7746-4c61-afa7-8cd6c886e684" providerId="ADAL" clId="{BA8760E5-9562-4E7E-A283-E2EB179E2436}" dt="2023-07-05T06:40:41.156" v="2813" actId="1076"/>
          <ac:spMkLst>
            <pc:docMk/>
            <pc:sldMk cId="2616409690" sldId="257"/>
            <ac:spMk id="9" creationId="{D4E79D07-C57D-EE65-75C9-9D1075772C8C}"/>
          </ac:spMkLst>
        </pc:spChg>
        <pc:spChg chg="add del mod">
          <ac:chgData name="서지민[ 학부재학 / 통계학과 ]" userId="03775751-7746-4c61-afa7-8cd6c886e684" providerId="ADAL" clId="{BA8760E5-9562-4E7E-A283-E2EB179E2436}" dt="2023-07-05T05:41:27.202" v="542"/>
          <ac:spMkLst>
            <pc:docMk/>
            <pc:sldMk cId="2616409690" sldId="257"/>
            <ac:spMk id="11" creationId="{31D9F5BA-9EC8-C666-7522-112D5378A9E0}"/>
          </ac:spMkLst>
        </pc:spChg>
        <pc:spChg chg="add mod">
          <ac:chgData name="서지민[ 학부재학 / 통계학과 ]" userId="03775751-7746-4c61-afa7-8cd6c886e684" providerId="ADAL" clId="{BA8760E5-9562-4E7E-A283-E2EB179E2436}" dt="2023-07-05T06:40:56.770" v="2816" actId="1076"/>
          <ac:spMkLst>
            <pc:docMk/>
            <pc:sldMk cId="2616409690" sldId="257"/>
            <ac:spMk id="12" creationId="{A32D7637-969E-2CC6-2EBA-29185571D0E5}"/>
          </ac:spMkLst>
        </pc:spChg>
        <pc:spChg chg="add mod">
          <ac:chgData name="서지민[ 학부재학 / 통계학과 ]" userId="03775751-7746-4c61-afa7-8cd6c886e684" providerId="ADAL" clId="{BA8760E5-9562-4E7E-A283-E2EB179E2436}" dt="2023-07-05T06:40:59.980" v="2817" actId="1076"/>
          <ac:spMkLst>
            <pc:docMk/>
            <pc:sldMk cId="2616409690" sldId="257"/>
            <ac:spMk id="13" creationId="{4311A3D8-F514-A08C-0761-758CA6ED448D}"/>
          </ac:spMkLst>
        </pc:spChg>
        <pc:spChg chg="add del mod">
          <ac:chgData name="서지민[ 학부재학 / 통계학과 ]" userId="03775751-7746-4c61-afa7-8cd6c886e684" providerId="ADAL" clId="{BA8760E5-9562-4E7E-A283-E2EB179E2436}" dt="2023-07-05T05:48:13.311" v="762"/>
          <ac:spMkLst>
            <pc:docMk/>
            <pc:sldMk cId="2616409690" sldId="257"/>
            <ac:spMk id="14" creationId="{FC7C87BB-6992-6ED0-9125-705CDA2AC9EB}"/>
          </ac:spMkLst>
        </pc:spChg>
        <pc:spChg chg="mod">
          <ac:chgData name="서지민[ 학부재학 / 통계학과 ]" userId="03775751-7746-4c61-afa7-8cd6c886e684" providerId="ADAL" clId="{BA8760E5-9562-4E7E-A283-E2EB179E2436}" dt="2023-07-05T06:45:18.360" v="2900" actId="1036"/>
          <ac:spMkLst>
            <pc:docMk/>
            <pc:sldMk cId="2616409690" sldId="257"/>
            <ac:spMk id="16" creationId="{297FFE58-B8D8-420B-874E-6638999D4CAA}"/>
          </ac:spMkLst>
        </pc:spChg>
      </pc:sldChg>
      <pc:sldChg chg="add del">
        <pc:chgData name="서지민[ 학부재학 / 통계학과 ]" userId="03775751-7746-4c61-afa7-8cd6c886e684" providerId="ADAL" clId="{BA8760E5-9562-4E7E-A283-E2EB179E2436}" dt="2023-07-05T06:51:39.366" v="3078" actId="47"/>
        <pc:sldMkLst>
          <pc:docMk/>
          <pc:sldMk cId="0" sldId="258"/>
        </pc:sldMkLst>
      </pc:sldChg>
      <pc:sldChg chg="add del">
        <pc:chgData name="서지민[ 학부재학 / 통계학과 ]" userId="03775751-7746-4c61-afa7-8cd6c886e684" providerId="ADAL" clId="{BA8760E5-9562-4E7E-A283-E2EB179E2436}" dt="2023-07-05T06:06:45.176" v="1337"/>
        <pc:sldMkLst>
          <pc:docMk/>
          <pc:sldMk cId="461030794" sldId="259"/>
        </pc:sldMkLst>
      </pc:sldChg>
      <pc:sldChg chg="addSp modSp add del mod">
        <pc:chgData name="서지민[ 학부재학 / 통계학과 ]" userId="03775751-7746-4c61-afa7-8cd6c886e684" providerId="ADAL" clId="{BA8760E5-9562-4E7E-A283-E2EB179E2436}" dt="2023-07-05T07:03:50.990" v="3311" actId="14100"/>
        <pc:sldMkLst>
          <pc:docMk/>
          <pc:sldMk cId="1065939263" sldId="259"/>
        </pc:sldMkLst>
        <pc:spChg chg="mod">
          <ac:chgData name="서지민[ 학부재학 / 통계학과 ]" userId="03775751-7746-4c61-afa7-8cd6c886e684" providerId="ADAL" clId="{BA8760E5-9562-4E7E-A283-E2EB179E2436}" dt="2023-07-05T06:32:08.470" v="2526" actId="2711"/>
          <ac:spMkLst>
            <pc:docMk/>
            <pc:sldMk cId="1065939263" sldId="259"/>
            <ac:spMk id="2" creationId="{D7CAFCB2-99DC-D4E7-7E8A-9D13E4AF1CC6}"/>
          </ac:spMkLst>
        </pc:spChg>
        <pc:spChg chg="mod">
          <ac:chgData name="서지민[ 학부재학 / 통계학과 ]" userId="03775751-7746-4c61-afa7-8cd6c886e684" providerId="ADAL" clId="{BA8760E5-9562-4E7E-A283-E2EB179E2436}" dt="2023-07-05T06:32:17.710" v="2527" actId="2711"/>
          <ac:spMkLst>
            <pc:docMk/>
            <pc:sldMk cId="1065939263" sldId="259"/>
            <ac:spMk id="3" creationId="{55AEB021-3927-A759-25E1-D17021504A26}"/>
          </ac:spMkLst>
        </pc:spChg>
        <pc:spChg chg="mod">
          <ac:chgData name="서지민[ 학부재학 / 통계학과 ]" userId="03775751-7746-4c61-afa7-8cd6c886e684" providerId="ADAL" clId="{BA8760E5-9562-4E7E-A283-E2EB179E2436}" dt="2023-07-05T06:32:22.112" v="2528" actId="2711"/>
          <ac:spMkLst>
            <pc:docMk/>
            <pc:sldMk cId="1065939263" sldId="259"/>
            <ac:spMk id="4" creationId="{9F0A8C31-0DC0-412C-7BA7-E09A0F60EF2D}"/>
          </ac:spMkLst>
        </pc:spChg>
        <pc:spChg chg="add mod">
          <ac:chgData name="서지민[ 학부재학 / 통계학과 ]" userId="03775751-7746-4c61-afa7-8cd6c886e684" providerId="ADAL" clId="{BA8760E5-9562-4E7E-A283-E2EB179E2436}" dt="2023-07-05T07:03:50.990" v="3311" actId="14100"/>
          <ac:spMkLst>
            <pc:docMk/>
            <pc:sldMk cId="1065939263" sldId="259"/>
            <ac:spMk id="8" creationId="{A0C0ECAA-511B-DD70-2511-54B3D14876BE}"/>
          </ac:spMkLst>
        </pc:spChg>
        <pc:spChg chg="add mod">
          <ac:chgData name="서지민[ 학부재학 / 통계학과 ]" userId="03775751-7746-4c61-afa7-8cd6c886e684" providerId="ADAL" clId="{BA8760E5-9562-4E7E-A283-E2EB179E2436}" dt="2023-07-05T05:26:16.532" v="115"/>
          <ac:spMkLst>
            <pc:docMk/>
            <pc:sldMk cId="1065939263" sldId="259"/>
            <ac:spMk id="8" creationId="{EF6E3D3D-F868-2D27-639A-B4D0FF6B873F}"/>
          </ac:spMkLst>
        </pc:spChg>
      </pc:sldChg>
      <pc:sldChg chg="add del">
        <pc:chgData name="서지민[ 학부재학 / 통계학과 ]" userId="03775751-7746-4c61-afa7-8cd6c886e684" providerId="ADAL" clId="{BA8760E5-9562-4E7E-A283-E2EB179E2436}" dt="2023-07-05T06:53:51.349" v="3128" actId="47"/>
        <pc:sldMkLst>
          <pc:docMk/>
          <pc:sldMk cId="0" sldId="260"/>
        </pc:sldMkLst>
      </pc:sldChg>
      <pc:sldChg chg="addSp modSp add mod">
        <pc:chgData name="서지민[ 학부재학 / 통계학과 ]" userId="03775751-7746-4c61-afa7-8cd6c886e684" providerId="ADAL" clId="{BA8760E5-9562-4E7E-A283-E2EB179E2436}" dt="2023-07-05T07:02:26.543" v="3284"/>
        <pc:sldMkLst>
          <pc:docMk/>
          <pc:sldMk cId="0" sldId="261"/>
        </pc:sldMkLst>
        <pc:spChg chg="add mod">
          <ac:chgData name="서지민[ 학부재학 / 통계학과 ]" userId="03775751-7746-4c61-afa7-8cd6c886e684" providerId="ADAL" clId="{BA8760E5-9562-4E7E-A283-E2EB179E2436}" dt="2023-07-05T07:02:26.543" v="3284"/>
          <ac:spMkLst>
            <pc:docMk/>
            <pc:sldMk cId="0" sldId="261"/>
            <ac:spMk id="2" creationId="{BA8F6A0D-7E7E-3A03-257F-760C29D9E79A}"/>
          </ac:spMkLst>
        </pc:spChg>
        <pc:spChg chg="mod">
          <ac:chgData name="서지민[ 학부재학 / 통계학과 ]" userId="03775751-7746-4c61-afa7-8cd6c886e684" providerId="ADAL" clId="{BA8760E5-9562-4E7E-A283-E2EB179E2436}" dt="2023-07-05T06:54:38.975" v="3197" actId="20577"/>
          <ac:spMkLst>
            <pc:docMk/>
            <pc:sldMk cId="0" sldId="261"/>
            <ac:spMk id="114" creationId="{00000000-0000-0000-0000-000000000000}"/>
          </ac:spMkLst>
        </pc:spChg>
        <pc:spChg chg="mod">
          <ac:chgData name="서지민[ 학부재학 / 통계학과 ]" userId="03775751-7746-4c61-afa7-8cd6c886e684" providerId="ADAL" clId="{BA8760E5-9562-4E7E-A283-E2EB179E2436}" dt="2023-07-05T07:00:30.748" v="3260" actId="2711"/>
          <ac:spMkLst>
            <pc:docMk/>
            <pc:sldMk cId="0" sldId="261"/>
            <ac:spMk id="115" creationId="{00000000-0000-0000-0000-000000000000}"/>
          </ac:spMkLst>
        </pc:spChg>
      </pc:sldChg>
      <pc:sldChg chg="add del">
        <pc:chgData name="서지민[ 학부재학 / 통계학과 ]" userId="03775751-7746-4c61-afa7-8cd6c886e684" providerId="ADAL" clId="{BA8760E5-9562-4E7E-A283-E2EB179E2436}" dt="2023-07-05T06:18:50.099" v="1762" actId="47"/>
        <pc:sldMkLst>
          <pc:docMk/>
          <pc:sldMk cId="13447377" sldId="261"/>
        </pc:sldMkLst>
      </pc:sldChg>
      <pc:sldChg chg="add del">
        <pc:chgData name="서지민[ 학부재학 / 통계학과 ]" userId="03775751-7746-4c61-afa7-8cd6c886e684" providerId="ADAL" clId="{BA8760E5-9562-4E7E-A283-E2EB179E2436}" dt="2023-07-05T06:06:45.176" v="1337"/>
        <pc:sldMkLst>
          <pc:docMk/>
          <pc:sldMk cId="3773744416" sldId="261"/>
        </pc:sldMkLst>
      </pc:sldChg>
      <pc:sldChg chg="addSp modSp add mod">
        <pc:chgData name="서지민[ 학부재학 / 통계학과 ]" userId="03775751-7746-4c61-afa7-8cd6c886e684" providerId="ADAL" clId="{BA8760E5-9562-4E7E-A283-E2EB179E2436}" dt="2023-07-05T07:03:04.445" v="3295"/>
        <pc:sldMkLst>
          <pc:docMk/>
          <pc:sldMk cId="3875953156" sldId="262"/>
        </pc:sldMkLst>
        <pc:spChg chg="add mod">
          <ac:chgData name="서지민[ 학부재학 / 통계학과 ]" userId="03775751-7746-4c61-afa7-8cd6c886e684" providerId="ADAL" clId="{BA8760E5-9562-4E7E-A283-E2EB179E2436}" dt="2023-07-05T07:03:04.445" v="3295"/>
          <ac:spMkLst>
            <pc:docMk/>
            <pc:sldMk cId="3875953156" sldId="262"/>
            <ac:spMk id="2" creationId="{379AE760-2221-67FE-1FCB-AC6B5A23CF4C}"/>
          </ac:spMkLst>
        </pc:spChg>
        <pc:graphicFrameChg chg="mod modGraphic">
          <ac:chgData name="서지민[ 학부재학 / 통계학과 ]" userId="03775751-7746-4c61-afa7-8cd6c886e684" providerId="ADAL" clId="{BA8760E5-9562-4E7E-A283-E2EB179E2436}" dt="2023-07-05T06:41:57.509" v="2827" actId="404"/>
          <ac:graphicFrameMkLst>
            <pc:docMk/>
            <pc:sldMk cId="3875953156" sldId="262"/>
            <ac:graphicFrameMk id="7" creationId="{DE917152-C385-B44E-6442-0F53EA43CC07}"/>
          </ac:graphicFrameMkLst>
        </pc:graphicFrameChg>
      </pc:sldChg>
      <pc:sldChg chg="del">
        <pc:chgData name="서지민[ 학부재학 / 통계학과 ]" userId="03775751-7746-4c61-afa7-8cd6c886e684" providerId="ADAL" clId="{BA8760E5-9562-4E7E-A283-E2EB179E2436}" dt="2023-07-05T05:33:09.993" v="246" actId="47"/>
        <pc:sldMkLst>
          <pc:docMk/>
          <pc:sldMk cId="3946130237" sldId="262"/>
        </pc:sldMkLst>
      </pc:sldChg>
      <pc:sldChg chg="addSp modSp del mod">
        <pc:chgData name="서지민[ 학부재학 / 통계학과 ]" userId="03775751-7746-4c61-afa7-8cd6c886e684" providerId="ADAL" clId="{BA8760E5-9562-4E7E-A283-E2EB179E2436}" dt="2023-07-05T06:06:13.960" v="1335" actId="47"/>
        <pc:sldMkLst>
          <pc:docMk/>
          <pc:sldMk cId="58183688" sldId="263"/>
        </pc:sldMkLst>
        <pc:spChg chg="mod">
          <ac:chgData name="서지민[ 학부재학 / 통계학과 ]" userId="03775751-7746-4c61-afa7-8cd6c886e684" providerId="ADAL" clId="{BA8760E5-9562-4E7E-A283-E2EB179E2436}" dt="2023-07-05T05:27:32.296" v="137" actId="2711"/>
          <ac:spMkLst>
            <pc:docMk/>
            <pc:sldMk cId="58183688" sldId="263"/>
            <ac:spMk id="2" creationId="{D7CAFCB2-99DC-D4E7-7E8A-9D13E4AF1CC6}"/>
          </ac:spMkLst>
        </pc:spChg>
        <pc:spChg chg="add mod">
          <ac:chgData name="서지민[ 학부재학 / 통계학과 ]" userId="03775751-7746-4c61-afa7-8cd6c886e684" providerId="ADAL" clId="{BA8760E5-9562-4E7E-A283-E2EB179E2436}" dt="2023-07-05T05:26:04.244" v="110"/>
          <ac:spMkLst>
            <pc:docMk/>
            <pc:sldMk cId="58183688" sldId="263"/>
            <ac:spMk id="4" creationId="{CED8A4BD-3FAD-B27B-D28A-05E9ECC7434D}"/>
          </ac:spMkLst>
        </pc:spChg>
      </pc:sldChg>
      <pc:sldChg chg="add del">
        <pc:chgData name="서지민[ 학부재학 / 통계학과 ]" userId="03775751-7746-4c61-afa7-8cd6c886e684" providerId="ADAL" clId="{BA8760E5-9562-4E7E-A283-E2EB179E2436}" dt="2023-07-05T06:06:45.176" v="1337"/>
        <pc:sldMkLst>
          <pc:docMk/>
          <pc:sldMk cId="648921305" sldId="263"/>
        </pc:sldMkLst>
      </pc:sldChg>
      <pc:sldChg chg="modSp add del mod">
        <pc:chgData name="서지민[ 학부재학 / 통계학과 ]" userId="03775751-7746-4c61-afa7-8cd6c886e684" providerId="ADAL" clId="{BA8760E5-9562-4E7E-A283-E2EB179E2436}" dt="2023-07-05T06:54:55.967" v="3206" actId="47"/>
        <pc:sldMkLst>
          <pc:docMk/>
          <pc:sldMk cId="2786934553" sldId="263"/>
        </pc:sldMkLst>
        <pc:spChg chg="mod">
          <ac:chgData name="서지민[ 학부재학 / 통계학과 ]" userId="03775751-7746-4c61-afa7-8cd6c886e684" providerId="ADAL" clId="{BA8760E5-9562-4E7E-A283-E2EB179E2436}" dt="2023-07-05T06:54:53.066" v="3205" actId="20577"/>
          <ac:spMkLst>
            <pc:docMk/>
            <pc:sldMk cId="2786934553" sldId="263"/>
            <ac:spMk id="98" creationId="{00000000-0000-0000-0000-000000000000}"/>
          </ac:spMkLst>
        </pc:spChg>
      </pc:sldChg>
      <pc:sldChg chg="addSp modSp mod">
        <pc:chgData name="서지민[ 학부재학 / 통계학과 ]" userId="03775751-7746-4c61-afa7-8cd6c886e684" providerId="ADAL" clId="{BA8760E5-9562-4E7E-A283-E2EB179E2436}" dt="2023-07-05T07:01:06.913" v="3269" actId="404"/>
        <pc:sldMkLst>
          <pc:docMk/>
          <pc:sldMk cId="3191791583" sldId="264"/>
        </pc:sldMkLst>
        <pc:spChg chg="mod">
          <ac:chgData name="서지민[ 학부재학 / 통계학과 ]" userId="03775751-7746-4c61-afa7-8cd6c886e684" providerId="ADAL" clId="{BA8760E5-9562-4E7E-A283-E2EB179E2436}" dt="2023-07-05T05:18:37.290" v="11" actId="20577"/>
          <ac:spMkLst>
            <pc:docMk/>
            <pc:sldMk cId="3191791583" sldId="264"/>
            <ac:spMk id="2" creationId="{D7CAFCB2-99DC-D4E7-7E8A-9D13E4AF1CC6}"/>
          </ac:spMkLst>
        </pc:spChg>
        <pc:spChg chg="mod">
          <ac:chgData name="서지민[ 학부재학 / 통계학과 ]" userId="03775751-7746-4c61-afa7-8cd6c886e684" providerId="ADAL" clId="{BA8760E5-9562-4E7E-A283-E2EB179E2436}" dt="2023-07-05T07:01:06.913" v="3269" actId="404"/>
          <ac:spMkLst>
            <pc:docMk/>
            <pc:sldMk cId="3191791583" sldId="264"/>
            <ac:spMk id="3" creationId="{55AEB021-3927-A759-25E1-D17021504A26}"/>
          </ac:spMkLst>
        </pc:spChg>
        <pc:spChg chg="add mod">
          <ac:chgData name="서지민[ 학부재학 / 통계학과 ]" userId="03775751-7746-4c61-afa7-8cd6c886e684" providerId="ADAL" clId="{BA8760E5-9562-4E7E-A283-E2EB179E2436}" dt="2023-07-05T05:24:04.075" v="105" actId="2711"/>
          <ac:spMkLst>
            <pc:docMk/>
            <pc:sldMk cId="3191791583" sldId="264"/>
            <ac:spMk id="4" creationId="{DC88CDD4-78A0-03EF-2A69-236D5B9DAA6F}"/>
          </ac:spMkLst>
        </pc:spChg>
      </pc:sldChg>
      <pc:sldChg chg="addSp delSp modSp">
        <pc:chgData name="서지민[ 학부재학 / 통계학과 ]" userId="03775751-7746-4c61-afa7-8cd6c886e684" providerId="ADAL" clId="{BA8760E5-9562-4E7E-A283-E2EB179E2436}" dt="2023-07-05T05:21:26.780" v="54"/>
        <pc:sldMkLst>
          <pc:docMk/>
          <pc:sldMk cId="2714785108" sldId="265"/>
        </pc:sldMkLst>
        <pc:spChg chg="add del mod">
          <ac:chgData name="서지민[ 학부재학 / 통계학과 ]" userId="03775751-7746-4c61-afa7-8cd6c886e684" providerId="ADAL" clId="{BA8760E5-9562-4E7E-A283-E2EB179E2436}" dt="2023-07-05T05:21:20.499" v="53"/>
          <ac:spMkLst>
            <pc:docMk/>
            <pc:sldMk cId="2714785108" sldId="265"/>
            <ac:spMk id="4" creationId="{59BDA057-9539-0062-413A-E3F976EDC52E}"/>
          </ac:spMkLst>
        </pc:spChg>
        <pc:spChg chg="add mod">
          <ac:chgData name="서지민[ 학부재학 / 통계학과 ]" userId="03775751-7746-4c61-afa7-8cd6c886e684" providerId="ADAL" clId="{BA8760E5-9562-4E7E-A283-E2EB179E2436}" dt="2023-07-05T05:21:26.780" v="54"/>
          <ac:spMkLst>
            <pc:docMk/>
            <pc:sldMk cId="2714785108" sldId="265"/>
            <ac:spMk id="8" creationId="{0ED1ACEF-CFF1-4C44-2ED6-ED5C2C35F42E}"/>
          </ac:spMkLst>
        </pc:spChg>
      </pc:sldChg>
      <pc:sldChg chg="addSp modSp mod ord">
        <pc:chgData name="서지민[ 학부재학 / 통계학과 ]" userId="03775751-7746-4c61-afa7-8cd6c886e684" providerId="ADAL" clId="{BA8760E5-9562-4E7E-A283-E2EB179E2436}" dt="2023-07-05T07:03:56.221" v="3312"/>
        <pc:sldMkLst>
          <pc:docMk/>
          <pc:sldMk cId="1228562999" sldId="266"/>
        </pc:sldMkLst>
        <pc:spChg chg="mod">
          <ac:chgData name="서지민[ 학부재학 / 통계학과 ]" userId="03775751-7746-4c61-afa7-8cd6c886e684" providerId="ADAL" clId="{BA8760E5-9562-4E7E-A283-E2EB179E2436}" dt="2023-07-05T06:32:31.530" v="2529" actId="2711"/>
          <ac:spMkLst>
            <pc:docMk/>
            <pc:sldMk cId="1228562999" sldId="266"/>
            <ac:spMk id="2" creationId="{D7CAFCB2-99DC-D4E7-7E8A-9D13E4AF1CC6}"/>
          </ac:spMkLst>
        </pc:spChg>
        <pc:spChg chg="add mod">
          <ac:chgData name="서지민[ 학부재학 / 통계학과 ]" userId="03775751-7746-4c61-afa7-8cd6c886e684" providerId="ADAL" clId="{BA8760E5-9562-4E7E-A283-E2EB179E2436}" dt="2023-07-05T07:03:56.221" v="3312"/>
          <ac:spMkLst>
            <pc:docMk/>
            <pc:sldMk cId="1228562999" sldId="266"/>
            <ac:spMk id="3" creationId="{A1EBA6AE-961D-26C3-4A25-C0620E01CFD1}"/>
          </ac:spMkLst>
        </pc:spChg>
      </pc:sldChg>
      <pc:sldChg chg="addSp modSp mod ord">
        <pc:chgData name="서지민[ 학부재학 / 통계학과 ]" userId="03775751-7746-4c61-afa7-8cd6c886e684" providerId="ADAL" clId="{BA8760E5-9562-4E7E-A283-E2EB179E2436}" dt="2023-07-05T07:04:03.197" v="3320"/>
        <pc:sldMkLst>
          <pc:docMk/>
          <pc:sldMk cId="3845418398" sldId="267"/>
        </pc:sldMkLst>
        <pc:spChg chg="add mod">
          <ac:chgData name="서지민[ 학부재학 / 통계학과 ]" userId="03775751-7746-4c61-afa7-8cd6c886e684" providerId="ADAL" clId="{BA8760E5-9562-4E7E-A283-E2EB179E2436}" dt="2023-07-05T07:04:03.197" v="3320"/>
          <ac:spMkLst>
            <pc:docMk/>
            <pc:sldMk cId="3845418398" sldId="267"/>
            <ac:spMk id="2" creationId="{1BAB7C78-7093-C6BE-4DBA-82F7B6CCA56D}"/>
          </ac:spMkLst>
        </pc:spChg>
        <pc:spChg chg="mod">
          <ac:chgData name="서지민[ 학부재학 / 통계학과 ]" userId="03775751-7746-4c61-afa7-8cd6c886e684" providerId="ADAL" clId="{BA8760E5-9562-4E7E-A283-E2EB179E2436}" dt="2023-07-05T06:46:27.426" v="3030"/>
          <ac:spMkLst>
            <pc:docMk/>
            <pc:sldMk cId="3845418398" sldId="267"/>
            <ac:spMk id="103" creationId="{00000000-0000-0000-0000-000000000000}"/>
          </ac:spMkLst>
        </pc:spChg>
      </pc:sldChg>
      <pc:sldChg chg="modSp del mod ord">
        <pc:chgData name="서지민[ 학부재학 / 통계학과 ]" userId="03775751-7746-4c61-afa7-8cd6c886e684" providerId="ADAL" clId="{BA8760E5-9562-4E7E-A283-E2EB179E2436}" dt="2023-07-05T06:56:11.909" v="3218" actId="47"/>
        <pc:sldMkLst>
          <pc:docMk/>
          <pc:sldMk cId="2220998089" sldId="268"/>
        </pc:sldMkLst>
        <pc:spChg chg="mod">
          <ac:chgData name="서지민[ 학부재학 / 통계학과 ]" userId="03775751-7746-4c61-afa7-8cd6c886e684" providerId="ADAL" clId="{BA8760E5-9562-4E7E-A283-E2EB179E2436}" dt="2023-07-05T06:46:29.116" v="3031"/>
          <ac:spMkLst>
            <pc:docMk/>
            <pc:sldMk cId="2220998089" sldId="268"/>
            <ac:spMk id="103" creationId="{00000000-0000-0000-0000-000000000000}"/>
          </ac:spMkLst>
        </pc:spChg>
      </pc:sldChg>
      <pc:sldChg chg="addSp modSp add mod">
        <pc:chgData name="서지민[ 학부재학 / 통계학과 ]" userId="03775751-7746-4c61-afa7-8cd6c886e684" providerId="ADAL" clId="{BA8760E5-9562-4E7E-A283-E2EB179E2436}" dt="2023-07-05T07:03:17.476" v="3301"/>
        <pc:sldMkLst>
          <pc:docMk/>
          <pc:sldMk cId="554785014" sldId="269"/>
        </pc:sldMkLst>
        <pc:spChg chg="add mod">
          <ac:chgData name="서지민[ 학부재학 / 통계학과 ]" userId="03775751-7746-4c61-afa7-8cd6c886e684" providerId="ADAL" clId="{BA8760E5-9562-4E7E-A283-E2EB179E2436}" dt="2023-07-05T07:03:17.476" v="3301"/>
          <ac:spMkLst>
            <pc:docMk/>
            <pc:sldMk cId="554785014" sldId="269"/>
            <ac:spMk id="2" creationId="{9819766C-6B67-9060-B499-DA9B132CF3E4}"/>
          </ac:spMkLst>
        </pc:spChg>
        <pc:spChg chg="mod">
          <ac:chgData name="서지민[ 학부재학 / 통계학과 ]" userId="03775751-7746-4c61-afa7-8cd6c886e684" providerId="ADAL" clId="{BA8760E5-9562-4E7E-A283-E2EB179E2436}" dt="2023-07-05T06:42:34.152" v="2873" actId="14100"/>
          <ac:spMkLst>
            <pc:docMk/>
            <pc:sldMk cId="554785014" sldId="269"/>
            <ac:spMk id="104" creationId="{00000000-0000-0000-0000-000000000000}"/>
          </ac:spMkLst>
        </pc:spChg>
      </pc:sldChg>
      <pc:sldChg chg="del">
        <pc:chgData name="서지민[ 학부재학 / 통계학과 ]" userId="03775751-7746-4c61-afa7-8cd6c886e684" providerId="ADAL" clId="{BA8760E5-9562-4E7E-A283-E2EB179E2436}" dt="2023-07-05T05:33:04.052" v="244" actId="47"/>
        <pc:sldMkLst>
          <pc:docMk/>
          <pc:sldMk cId="2657993729" sldId="269"/>
        </pc:sldMkLst>
      </pc:sldChg>
      <pc:sldChg chg="del">
        <pc:chgData name="서지민[ 학부재학 / 통계학과 ]" userId="03775751-7746-4c61-afa7-8cd6c886e684" providerId="ADAL" clId="{BA8760E5-9562-4E7E-A283-E2EB179E2436}" dt="2023-07-05T05:33:05.470" v="245" actId="47"/>
        <pc:sldMkLst>
          <pc:docMk/>
          <pc:sldMk cId="1166646846" sldId="270"/>
        </pc:sldMkLst>
      </pc:sldChg>
      <pc:sldChg chg="addSp modSp add mod">
        <pc:chgData name="서지민[ 학부재학 / 통계학과 ]" userId="03775751-7746-4c61-afa7-8cd6c886e684" providerId="ADAL" clId="{BA8760E5-9562-4E7E-A283-E2EB179E2436}" dt="2023-07-05T07:03:19.308" v="3303"/>
        <pc:sldMkLst>
          <pc:docMk/>
          <pc:sldMk cId="2796155177" sldId="270"/>
        </pc:sldMkLst>
        <pc:spChg chg="add mod">
          <ac:chgData name="서지민[ 학부재학 / 통계학과 ]" userId="03775751-7746-4c61-afa7-8cd6c886e684" providerId="ADAL" clId="{BA8760E5-9562-4E7E-A283-E2EB179E2436}" dt="2023-07-05T07:03:19.308" v="3303"/>
          <ac:spMkLst>
            <pc:docMk/>
            <pc:sldMk cId="2796155177" sldId="270"/>
            <ac:spMk id="2" creationId="{EFDBB4F1-F217-E6E7-FBFD-52BF99EB9BB9}"/>
          </ac:spMkLst>
        </pc:spChg>
        <pc:spChg chg="mod">
          <ac:chgData name="서지민[ 학부재학 / 통계학과 ]" userId="03775751-7746-4c61-afa7-8cd6c886e684" providerId="ADAL" clId="{BA8760E5-9562-4E7E-A283-E2EB179E2436}" dt="2023-07-05T06:42:42.607" v="2875" actId="404"/>
          <ac:spMkLst>
            <pc:docMk/>
            <pc:sldMk cId="2796155177" sldId="270"/>
            <ac:spMk id="10" creationId="{ECFA2405-F1CE-16D6-AF1C-41CAA5FCC39C}"/>
          </ac:spMkLst>
        </pc:spChg>
      </pc:sldChg>
      <pc:sldChg chg="add del">
        <pc:chgData name="서지민[ 학부재학 / 통계학과 ]" userId="03775751-7746-4c61-afa7-8cd6c886e684" providerId="ADAL" clId="{BA8760E5-9562-4E7E-A283-E2EB179E2436}" dt="2023-07-05T06:06:45.176" v="1337"/>
        <pc:sldMkLst>
          <pc:docMk/>
          <pc:sldMk cId="76300964" sldId="271"/>
        </pc:sldMkLst>
      </pc:sldChg>
      <pc:sldChg chg="addSp modSp del mod">
        <pc:chgData name="서지민[ 학부재학 / 통계학과 ]" userId="03775751-7746-4c61-afa7-8cd6c886e684" providerId="ADAL" clId="{BA8760E5-9562-4E7E-A283-E2EB179E2436}" dt="2023-07-05T06:06:13.960" v="1335" actId="47"/>
        <pc:sldMkLst>
          <pc:docMk/>
          <pc:sldMk cId="3295588209" sldId="271"/>
        </pc:sldMkLst>
        <pc:spChg chg="mod">
          <ac:chgData name="서지민[ 학부재학 / 통계학과 ]" userId="03775751-7746-4c61-afa7-8cd6c886e684" providerId="ADAL" clId="{BA8760E5-9562-4E7E-A283-E2EB179E2436}" dt="2023-07-05T05:22:15.062" v="101" actId="2711"/>
          <ac:spMkLst>
            <pc:docMk/>
            <pc:sldMk cId="3295588209" sldId="271"/>
            <ac:spMk id="2" creationId="{D7CAFCB2-99DC-D4E7-7E8A-9D13E4AF1CC6}"/>
          </ac:spMkLst>
        </pc:spChg>
        <pc:spChg chg="mod">
          <ac:chgData name="서지민[ 학부재학 / 통계학과 ]" userId="03775751-7746-4c61-afa7-8cd6c886e684" providerId="ADAL" clId="{BA8760E5-9562-4E7E-A283-E2EB179E2436}" dt="2023-07-05T05:22:48.484" v="102" actId="2711"/>
          <ac:spMkLst>
            <pc:docMk/>
            <pc:sldMk cId="3295588209" sldId="271"/>
            <ac:spMk id="3" creationId="{55AEB021-3927-A759-25E1-D17021504A26}"/>
          </ac:spMkLst>
        </pc:spChg>
        <pc:spChg chg="add mod">
          <ac:chgData name="서지민[ 학부재학 / 통계학과 ]" userId="03775751-7746-4c61-afa7-8cd6c886e684" providerId="ADAL" clId="{BA8760E5-9562-4E7E-A283-E2EB179E2436}" dt="2023-07-05T05:25:58.552" v="109" actId="2711"/>
          <ac:spMkLst>
            <pc:docMk/>
            <pc:sldMk cId="3295588209" sldId="271"/>
            <ac:spMk id="4" creationId="{1B2427E7-50DE-2975-D11D-F3903E9BCAA6}"/>
          </ac:spMkLst>
        </pc:spChg>
      </pc:sldChg>
      <pc:sldChg chg="addSp modSp add mod">
        <pc:chgData name="서지민[ 학부재학 / 통계학과 ]" userId="03775751-7746-4c61-afa7-8cd6c886e684" providerId="ADAL" clId="{BA8760E5-9562-4E7E-A283-E2EB179E2436}" dt="2023-07-05T07:02:17.024" v="3277"/>
        <pc:sldMkLst>
          <pc:docMk/>
          <pc:sldMk cId="3580073581" sldId="271"/>
        </pc:sldMkLst>
        <pc:spChg chg="mod">
          <ac:chgData name="서지민[ 학부재학 / 통계학과 ]" userId="03775751-7746-4c61-afa7-8cd6c886e684" providerId="ADAL" clId="{BA8760E5-9562-4E7E-A283-E2EB179E2436}" dt="2023-07-05T06:58:56.695" v="3241" actId="20577"/>
          <ac:spMkLst>
            <pc:docMk/>
            <pc:sldMk cId="3580073581" sldId="271"/>
            <ac:spMk id="2" creationId="{300CF10E-18F2-3FBB-A677-EA7D567782D0}"/>
          </ac:spMkLst>
        </pc:spChg>
        <pc:spChg chg="add mod">
          <ac:chgData name="서지민[ 학부재학 / 통계학과 ]" userId="03775751-7746-4c61-afa7-8cd6c886e684" providerId="ADAL" clId="{BA8760E5-9562-4E7E-A283-E2EB179E2436}" dt="2023-07-05T07:02:17.024" v="3277"/>
          <ac:spMkLst>
            <pc:docMk/>
            <pc:sldMk cId="3580073581" sldId="271"/>
            <ac:spMk id="3" creationId="{3CFF128B-5A1C-1796-EC97-3F50CDD6057E}"/>
          </ac:spMkLst>
        </pc:spChg>
        <pc:spChg chg="mod">
          <ac:chgData name="서지민[ 학부재학 / 통계학과 ]" userId="03775751-7746-4c61-afa7-8cd6c886e684" providerId="ADAL" clId="{BA8760E5-9562-4E7E-A283-E2EB179E2436}" dt="2023-07-05T06:58:45.885" v="3233" actId="20577"/>
          <ac:spMkLst>
            <pc:docMk/>
            <pc:sldMk cId="3580073581" sldId="271"/>
            <ac:spMk id="103" creationId="{00000000-0000-0000-0000-000000000000}"/>
          </ac:spMkLst>
        </pc:spChg>
      </pc:sldChg>
      <pc:sldChg chg="modSp mod ord">
        <pc:chgData name="서지민[ 학부재학 / 통계학과 ]" userId="03775751-7746-4c61-afa7-8cd6c886e684" providerId="ADAL" clId="{BA8760E5-9562-4E7E-A283-E2EB179E2436}" dt="2023-07-05T06:05:15.332" v="1257" actId="20577"/>
        <pc:sldMkLst>
          <pc:docMk/>
          <pc:sldMk cId="3585220381" sldId="272"/>
        </pc:sldMkLst>
        <pc:spChg chg="mod">
          <ac:chgData name="서지민[ 학부재학 / 통계학과 ]" userId="03775751-7746-4c61-afa7-8cd6c886e684" providerId="ADAL" clId="{BA8760E5-9562-4E7E-A283-E2EB179E2436}" dt="2023-07-05T06:05:15.332" v="1257" actId="20577"/>
          <ac:spMkLst>
            <pc:docMk/>
            <pc:sldMk cId="3585220381" sldId="272"/>
            <ac:spMk id="2" creationId="{D7CAFCB2-99DC-D4E7-7E8A-9D13E4AF1CC6}"/>
          </ac:spMkLst>
        </pc:spChg>
      </pc:sldChg>
      <pc:sldChg chg="add del">
        <pc:chgData name="서지민[ 학부재학 / 통계학과 ]" userId="03775751-7746-4c61-afa7-8cd6c886e684" providerId="ADAL" clId="{BA8760E5-9562-4E7E-A283-E2EB179E2436}" dt="2023-07-05T06:06:45.176" v="1337"/>
        <pc:sldMkLst>
          <pc:docMk/>
          <pc:sldMk cId="1527268002" sldId="273"/>
        </pc:sldMkLst>
      </pc:sldChg>
      <pc:sldChg chg="addSp delSp modSp add del mod ord">
        <pc:chgData name="서지민[ 학부재학 / 통계학과 ]" userId="03775751-7746-4c61-afa7-8cd6c886e684" providerId="ADAL" clId="{BA8760E5-9562-4E7E-A283-E2EB179E2436}" dt="2023-07-05T07:03:57.038" v="3313"/>
        <pc:sldMkLst>
          <pc:docMk/>
          <pc:sldMk cId="2807602226" sldId="273"/>
        </pc:sldMkLst>
        <pc:spChg chg="mod">
          <ac:chgData name="서지민[ 학부재학 / 통계학과 ]" userId="03775751-7746-4c61-afa7-8cd6c886e684" providerId="ADAL" clId="{BA8760E5-9562-4E7E-A283-E2EB179E2436}" dt="2023-07-05T06:45:49.743" v="2916" actId="20577"/>
          <ac:spMkLst>
            <pc:docMk/>
            <pc:sldMk cId="2807602226" sldId="273"/>
            <ac:spMk id="2" creationId="{D7CAFCB2-99DC-D4E7-7E8A-9D13E4AF1CC6}"/>
          </ac:spMkLst>
        </pc:spChg>
        <pc:spChg chg="mod">
          <ac:chgData name="서지민[ 학부재학 / 통계학과 ]" userId="03775751-7746-4c61-afa7-8cd6c886e684" providerId="ADAL" clId="{BA8760E5-9562-4E7E-A283-E2EB179E2436}" dt="2023-07-05T06:43:28.835" v="2880" actId="948"/>
          <ac:spMkLst>
            <pc:docMk/>
            <pc:sldMk cId="2807602226" sldId="273"/>
            <ac:spMk id="3" creationId="{41F47276-2419-2574-FDD8-E33CC7DBA805}"/>
          </ac:spMkLst>
        </pc:spChg>
        <pc:spChg chg="add mod">
          <ac:chgData name="서지민[ 학부재학 / 통계학과 ]" userId="03775751-7746-4c61-afa7-8cd6c886e684" providerId="ADAL" clId="{BA8760E5-9562-4E7E-A283-E2EB179E2436}" dt="2023-07-05T06:43:28.835" v="2880" actId="948"/>
          <ac:spMkLst>
            <pc:docMk/>
            <pc:sldMk cId="2807602226" sldId="273"/>
            <ac:spMk id="4" creationId="{14F5A827-80DA-C995-FF36-E69703654419}"/>
          </ac:spMkLst>
        </pc:spChg>
        <pc:spChg chg="add mod">
          <ac:chgData name="서지민[ 학부재학 / 통계학과 ]" userId="03775751-7746-4c61-afa7-8cd6c886e684" providerId="ADAL" clId="{BA8760E5-9562-4E7E-A283-E2EB179E2436}" dt="2023-07-05T05:26:07.720" v="111"/>
          <ac:spMkLst>
            <pc:docMk/>
            <pc:sldMk cId="2807602226" sldId="273"/>
            <ac:spMk id="4" creationId="{F2B0D496-B5EC-9181-3847-A3DB80542AF2}"/>
          </ac:spMkLst>
        </pc:spChg>
        <pc:spChg chg="add mod">
          <ac:chgData name="서지민[ 학부재학 / 통계학과 ]" userId="03775751-7746-4c61-afa7-8cd6c886e684" providerId="ADAL" clId="{BA8760E5-9562-4E7E-A283-E2EB179E2436}" dt="2023-07-05T06:43:28.835" v="2880" actId="948"/>
          <ac:spMkLst>
            <pc:docMk/>
            <pc:sldMk cId="2807602226" sldId="273"/>
            <ac:spMk id="8" creationId="{62C9F675-ED33-1CC1-35DE-338CEC7344F2}"/>
          </ac:spMkLst>
        </pc:spChg>
        <pc:spChg chg="add mod">
          <ac:chgData name="서지민[ 학부재학 / 통계학과 ]" userId="03775751-7746-4c61-afa7-8cd6c886e684" providerId="ADAL" clId="{BA8760E5-9562-4E7E-A283-E2EB179E2436}" dt="2023-07-05T07:03:57.038" v="3313"/>
          <ac:spMkLst>
            <pc:docMk/>
            <pc:sldMk cId="2807602226" sldId="273"/>
            <ac:spMk id="10" creationId="{91D34C9E-CDC4-320D-D882-6EB6AFF705EE}"/>
          </ac:spMkLst>
        </pc:spChg>
        <pc:spChg chg="del mod">
          <ac:chgData name="서지민[ 학부재학 / 통계학과 ]" userId="03775751-7746-4c61-afa7-8cd6c886e684" providerId="ADAL" clId="{BA8760E5-9562-4E7E-A283-E2EB179E2436}" dt="2023-07-05T06:21:13.499" v="1990" actId="478"/>
          <ac:spMkLst>
            <pc:docMk/>
            <pc:sldMk cId="2807602226" sldId="273"/>
            <ac:spMk id="13" creationId="{4E47ED39-9357-6478-75CC-DBE6E6BC0668}"/>
          </ac:spMkLst>
        </pc:spChg>
        <pc:picChg chg="del">
          <ac:chgData name="서지민[ 학부재학 / 통계학과 ]" userId="03775751-7746-4c61-afa7-8cd6c886e684" providerId="ADAL" clId="{BA8760E5-9562-4E7E-A283-E2EB179E2436}" dt="2023-07-05T06:20:16.263" v="1779" actId="478"/>
          <ac:picMkLst>
            <pc:docMk/>
            <pc:sldMk cId="2807602226" sldId="273"/>
            <ac:picMk id="10" creationId="{1F2D2D0D-ADA1-94F0-844E-74DA0FF9D8A2}"/>
          </ac:picMkLst>
        </pc:picChg>
        <pc:picChg chg="del">
          <ac:chgData name="서지민[ 학부재학 / 통계학과 ]" userId="03775751-7746-4c61-afa7-8cd6c886e684" providerId="ADAL" clId="{BA8760E5-9562-4E7E-A283-E2EB179E2436}" dt="2023-07-05T06:20:16.892" v="1780" actId="478"/>
          <ac:picMkLst>
            <pc:docMk/>
            <pc:sldMk cId="2807602226" sldId="273"/>
            <ac:picMk id="12" creationId="{2F7E665B-B123-4F76-EAB8-42A91C00A911}"/>
          </ac:picMkLst>
        </pc:picChg>
      </pc:sldChg>
      <pc:sldChg chg="addSp modSp add mod">
        <pc:chgData name="서지민[ 학부재학 / 통계학과 ]" userId="03775751-7746-4c61-afa7-8cd6c886e684" providerId="ADAL" clId="{BA8760E5-9562-4E7E-A283-E2EB179E2436}" dt="2023-07-05T07:02:21.382" v="3280"/>
        <pc:sldMkLst>
          <pc:docMk/>
          <pc:sldMk cId="37903310" sldId="274"/>
        </pc:sldMkLst>
        <pc:spChg chg="mod">
          <ac:chgData name="서지민[ 학부재학 / 통계학과 ]" userId="03775751-7746-4c61-afa7-8cd6c886e684" providerId="ADAL" clId="{BA8760E5-9562-4E7E-A283-E2EB179E2436}" dt="2023-07-05T06:59:20.180" v="3246" actId="255"/>
          <ac:spMkLst>
            <pc:docMk/>
            <pc:sldMk cId="37903310" sldId="274"/>
            <ac:spMk id="2" creationId="{300CF10E-18F2-3FBB-A677-EA7D567782D0}"/>
          </ac:spMkLst>
        </pc:spChg>
        <pc:spChg chg="add mod">
          <ac:chgData name="서지민[ 학부재학 / 통계학과 ]" userId="03775751-7746-4c61-afa7-8cd6c886e684" providerId="ADAL" clId="{BA8760E5-9562-4E7E-A283-E2EB179E2436}" dt="2023-07-05T07:02:21.382" v="3280"/>
          <ac:spMkLst>
            <pc:docMk/>
            <pc:sldMk cId="37903310" sldId="274"/>
            <ac:spMk id="3" creationId="{C6263EBD-8DF5-2E79-5835-156708CE55D1}"/>
          </ac:spMkLst>
        </pc:spChg>
      </pc:sldChg>
      <pc:sldChg chg="add del">
        <pc:chgData name="서지민[ 학부재학 / 통계학과 ]" userId="03775751-7746-4c61-afa7-8cd6c886e684" providerId="ADAL" clId="{BA8760E5-9562-4E7E-A283-E2EB179E2436}" dt="2023-07-05T06:06:45.176" v="1337"/>
        <pc:sldMkLst>
          <pc:docMk/>
          <pc:sldMk cId="2292022268" sldId="274"/>
        </pc:sldMkLst>
      </pc:sldChg>
      <pc:sldChg chg="addSp modSp add del mod">
        <pc:chgData name="서지민[ 학부재학 / 통계학과 ]" userId="03775751-7746-4c61-afa7-8cd6c886e684" providerId="ADAL" clId="{BA8760E5-9562-4E7E-A283-E2EB179E2436}" dt="2023-07-05T06:26:52.948" v="2302" actId="47"/>
        <pc:sldMkLst>
          <pc:docMk/>
          <pc:sldMk cId="4258763908" sldId="274"/>
        </pc:sldMkLst>
        <pc:spChg chg="add mod">
          <ac:chgData name="서지민[ 학부재학 / 통계학과 ]" userId="03775751-7746-4c61-afa7-8cd6c886e684" providerId="ADAL" clId="{BA8760E5-9562-4E7E-A283-E2EB179E2436}" dt="2023-07-05T05:26:09.388" v="112"/>
          <ac:spMkLst>
            <pc:docMk/>
            <pc:sldMk cId="4258763908" sldId="274"/>
            <ac:spMk id="4" creationId="{48D7D374-3B42-75EE-D8C7-40537D51FC9A}"/>
          </ac:spMkLst>
        </pc:spChg>
        <pc:spChg chg="mod">
          <ac:chgData name="서지민[ 학부재학 / 통계학과 ]" userId="03775751-7746-4c61-afa7-8cd6c886e684" providerId="ADAL" clId="{BA8760E5-9562-4E7E-A283-E2EB179E2436}" dt="2023-07-05T06:26:46.983" v="2300" actId="14100"/>
          <ac:spMkLst>
            <pc:docMk/>
            <pc:sldMk cId="4258763908" sldId="274"/>
            <ac:spMk id="8" creationId="{5D1944F1-9122-498F-BCEC-F00C2EB579D4}"/>
          </ac:spMkLst>
        </pc:spChg>
      </pc:sldChg>
      <pc:sldChg chg="addSp modSp add del mod">
        <pc:chgData name="서지민[ 학부재학 / 통계학과 ]" userId="03775751-7746-4c61-afa7-8cd6c886e684" providerId="ADAL" clId="{BA8760E5-9562-4E7E-A283-E2EB179E2436}" dt="2023-07-05T06:27:03.011" v="2305" actId="47"/>
        <pc:sldMkLst>
          <pc:docMk/>
          <pc:sldMk cId="578574117" sldId="275"/>
        </pc:sldMkLst>
        <pc:spChg chg="mod">
          <ac:chgData name="서지민[ 학부재학 / 통계학과 ]" userId="03775751-7746-4c61-afa7-8cd6c886e684" providerId="ADAL" clId="{BA8760E5-9562-4E7E-A283-E2EB179E2436}" dt="2023-07-05T06:26:30.767" v="2297" actId="14100"/>
          <ac:spMkLst>
            <pc:docMk/>
            <pc:sldMk cId="578574117" sldId="275"/>
            <ac:spMk id="3" creationId="{786E2671-AFBE-F73C-9916-DA7C6AA70D10}"/>
          </ac:spMkLst>
        </pc:spChg>
        <pc:spChg chg="add mod">
          <ac:chgData name="서지민[ 학부재학 / 통계학과 ]" userId="03775751-7746-4c61-afa7-8cd6c886e684" providerId="ADAL" clId="{BA8760E5-9562-4E7E-A283-E2EB179E2436}" dt="2023-07-05T05:26:11.969" v="114"/>
          <ac:spMkLst>
            <pc:docMk/>
            <pc:sldMk cId="578574117" sldId="275"/>
            <ac:spMk id="4" creationId="{EB274260-73A8-042F-50CF-C3E23EDC8296}"/>
          </ac:spMkLst>
        </pc:spChg>
      </pc:sldChg>
      <pc:sldChg chg="add del">
        <pc:chgData name="서지민[ 학부재학 / 통계학과 ]" userId="03775751-7746-4c61-afa7-8cd6c886e684" providerId="ADAL" clId="{BA8760E5-9562-4E7E-A283-E2EB179E2436}" dt="2023-07-05T06:06:45.176" v="1337"/>
        <pc:sldMkLst>
          <pc:docMk/>
          <pc:sldMk cId="1356929307" sldId="275"/>
        </pc:sldMkLst>
      </pc:sldChg>
      <pc:sldChg chg="add ord">
        <pc:chgData name="서지민[ 학부재학 / 통계학과 ]" userId="03775751-7746-4c61-afa7-8cd6c886e684" providerId="ADAL" clId="{BA8760E5-9562-4E7E-A283-E2EB179E2436}" dt="2023-07-05T06:56:50.306" v="3223"/>
        <pc:sldMkLst>
          <pc:docMk/>
          <pc:sldMk cId="2746150672" sldId="275"/>
        </pc:sldMkLst>
      </pc:sldChg>
      <pc:sldChg chg="add del">
        <pc:chgData name="서지민[ 학부재학 / 통계학과 ]" userId="03775751-7746-4c61-afa7-8cd6c886e684" providerId="ADAL" clId="{BA8760E5-9562-4E7E-A283-E2EB179E2436}" dt="2023-07-05T06:51:35.607" v="3077" actId="47"/>
        <pc:sldMkLst>
          <pc:docMk/>
          <pc:sldMk cId="177586355" sldId="276"/>
        </pc:sldMkLst>
      </pc:sldChg>
      <pc:sldChg chg="addSp modSp add del">
        <pc:chgData name="서지민[ 학부재학 / 통계학과 ]" userId="03775751-7746-4c61-afa7-8cd6c886e684" providerId="ADAL" clId="{BA8760E5-9562-4E7E-A283-E2EB179E2436}" dt="2023-07-05T06:26:57.664" v="2303" actId="47"/>
        <pc:sldMkLst>
          <pc:docMk/>
          <pc:sldMk cId="427577966" sldId="276"/>
        </pc:sldMkLst>
        <pc:spChg chg="add mod">
          <ac:chgData name="서지민[ 학부재학 / 통계학과 ]" userId="03775751-7746-4c61-afa7-8cd6c886e684" providerId="ADAL" clId="{BA8760E5-9562-4E7E-A283-E2EB179E2436}" dt="2023-07-05T05:26:10.728" v="113"/>
          <ac:spMkLst>
            <pc:docMk/>
            <pc:sldMk cId="427577966" sldId="276"/>
            <ac:spMk id="4" creationId="{B302A441-8A7A-393B-A46F-46C3D0FE37AA}"/>
          </ac:spMkLst>
        </pc:spChg>
      </pc:sldChg>
      <pc:sldChg chg="add del">
        <pc:chgData name="서지민[ 학부재학 / 통계학과 ]" userId="03775751-7746-4c61-afa7-8cd6c886e684" providerId="ADAL" clId="{BA8760E5-9562-4E7E-A283-E2EB179E2436}" dt="2023-07-05T06:06:45.176" v="1337"/>
        <pc:sldMkLst>
          <pc:docMk/>
          <pc:sldMk cId="3967389889" sldId="276"/>
        </pc:sldMkLst>
      </pc:sldChg>
      <pc:sldChg chg="addSp modSp mod ord">
        <pc:chgData name="서지민[ 학부재학 / 통계학과 ]" userId="03775751-7746-4c61-afa7-8cd6c886e684" providerId="ADAL" clId="{BA8760E5-9562-4E7E-A283-E2EB179E2436}" dt="2023-07-05T07:03:57.873" v="3314"/>
        <pc:sldMkLst>
          <pc:docMk/>
          <pc:sldMk cId="0" sldId="277"/>
        </pc:sldMkLst>
        <pc:spChg chg="add mod ord">
          <ac:chgData name="서지민[ 학부재학 / 통계학과 ]" userId="03775751-7746-4c61-afa7-8cd6c886e684" providerId="ADAL" clId="{BA8760E5-9562-4E7E-A283-E2EB179E2436}" dt="2023-07-05T05:31:43.617" v="238" actId="1076"/>
          <ac:spMkLst>
            <pc:docMk/>
            <pc:sldMk cId="0" sldId="277"/>
            <ac:spMk id="2" creationId="{39E1E760-160E-EFE1-4D86-7D1D79A730D8}"/>
          </ac:spMkLst>
        </pc:spChg>
        <pc:spChg chg="add mod">
          <ac:chgData name="서지민[ 학부재학 / 통계학과 ]" userId="03775751-7746-4c61-afa7-8cd6c886e684" providerId="ADAL" clId="{BA8760E5-9562-4E7E-A283-E2EB179E2436}" dt="2023-07-05T05:31:26.629" v="234" actId="1076"/>
          <ac:spMkLst>
            <pc:docMk/>
            <pc:sldMk cId="0" sldId="277"/>
            <ac:spMk id="3" creationId="{0243AF34-4CC2-EB7F-8D3E-CD8545AE63C9}"/>
          </ac:spMkLst>
        </pc:spChg>
        <pc:spChg chg="add mod">
          <ac:chgData name="서지민[ 학부재학 / 통계학과 ]" userId="03775751-7746-4c61-afa7-8cd6c886e684" providerId="ADAL" clId="{BA8760E5-9562-4E7E-A283-E2EB179E2436}" dt="2023-07-05T07:03:57.873" v="3314"/>
          <ac:spMkLst>
            <pc:docMk/>
            <pc:sldMk cId="0" sldId="277"/>
            <ac:spMk id="4" creationId="{5C976096-9D52-8DE5-28B8-3B393A753886}"/>
          </ac:spMkLst>
        </pc:spChg>
        <pc:spChg chg="mod ord">
          <ac:chgData name="서지민[ 학부재학 / 통계학과 ]" userId="03775751-7746-4c61-afa7-8cd6c886e684" providerId="ADAL" clId="{BA8760E5-9562-4E7E-A283-E2EB179E2436}" dt="2023-07-05T05:31:46.202" v="239" actId="166"/>
          <ac:spMkLst>
            <pc:docMk/>
            <pc:sldMk cId="0" sldId="277"/>
            <ac:spMk id="10" creationId="{211126EF-E572-F23C-C743-C87D8EA95FB0}"/>
          </ac:spMkLst>
        </pc:spChg>
        <pc:spChg chg="mod ord">
          <ac:chgData name="서지민[ 학부재학 / 통계학과 ]" userId="03775751-7746-4c61-afa7-8cd6c886e684" providerId="ADAL" clId="{BA8760E5-9562-4E7E-A283-E2EB179E2436}" dt="2023-07-05T05:31:36.079" v="236" actId="166"/>
          <ac:spMkLst>
            <pc:docMk/>
            <pc:sldMk cId="0" sldId="277"/>
            <ac:spMk id="12" creationId="{5E968CF6-E041-50D7-5654-D8581DE47AA7}"/>
          </ac:spMkLst>
        </pc:spChg>
        <pc:spChg chg="mod">
          <ac:chgData name="서지민[ 학부재학 / 통계학과 ]" userId="03775751-7746-4c61-afa7-8cd6c886e684" providerId="ADAL" clId="{BA8760E5-9562-4E7E-A283-E2EB179E2436}" dt="2023-07-05T05:31:15.979" v="231" actId="207"/>
          <ac:spMkLst>
            <pc:docMk/>
            <pc:sldMk cId="0" sldId="277"/>
            <ac:spMk id="13" creationId="{59CB0106-E52B-4405-8941-D3CCCBB98825}"/>
          </ac:spMkLst>
        </pc:spChg>
        <pc:spChg chg="mod">
          <ac:chgData name="서지민[ 학부재학 / 통계학과 ]" userId="03775751-7746-4c61-afa7-8cd6c886e684" providerId="ADAL" clId="{BA8760E5-9562-4E7E-A283-E2EB179E2436}" dt="2023-07-05T06:45:56.762" v="2938" actId="27636"/>
          <ac:spMkLst>
            <pc:docMk/>
            <pc:sldMk cId="0" sldId="277"/>
            <ac:spMk id="103" creationId="{00000000-0000-0000-0000-000000000000}"/>
          </ac:spMkLst>
        </pc:spChg>
      </pc:sldChg>
      <pc:sldChg chg="addSp modSp mod ord">
        <pc:chgData name="서지민[ 학부재학 / 통계학과 ]" userId="03775751-7746-4c61-afa7-8cd6c886e684" providerId="ADAL" clId="{BA8760E5-9562-4E7E-A283-E2EB179E2436}" dt="2023-07-05T07:03:58.691" v="3315"/>
        <pc:sldMkLst>
          <pc:docMk/>
          <pc:sldMk cId="4173556659" sldId="278"/>
        </pc:sldMkLst>
        <pc:spChg chg="mod">
          <ac:chgData name="서지민[ 학부재학 / 통계학과 ]" userId="03775751-7746-4c61-afa7-8cd6c886e684" providerId="ADAL" clId="{BA8760E5-9562-4E7E-A283-E2EB179E2436}" dt="2023-07-05T06:32:49.585" v="2531" actId="2711"/>
          <ac:spMkLst>
            <pc:docMk/>
            <pc:sldMk cId="4173556659" sldId="278"/>
            <ac:spMk id="2" creationId="{B55BBD77-DA41-8317-FC5B-B886C63EE091}"/>
          </ac:spMkLst>
        </pc:spChg>
        <pc:spChg chg="mod">
          <ac:chgData name="서지민[ 학부재학 / 통계학과 ]" userId="03775751-7746-4c61-afa7-8cd6c886e684" providerId="ADAL" clId="{BA8760E5-9562-4E7E-A283-E2EB179E2436}" dt="2023-07-05T06:32:55.233" v="2532" actId="2711"/>
          <ac:spMkLst>
            <pc:docMk/>
            <pc:sldMk cId="4173556659" sldId="278"/>
            <ac:spMk id="3" creationId="{89967552-56CF-BCD8-1BD1-321E30F46D3A}"/>
          </ac:spMkLst>
        </pc:spChg>
        <pc:spChg chg="add mod">
          <ac:chgData name="서지민[ 학부재학 / 통계학과 ]" userId="03775751-7746-4c61-afa7-8cd6c886e684" providerId="ADAL" clId="{BA8760E5-9562-4E7E-A283-E2EB179E2436}" dt="2023-07-05T07:03:58.691" v="3315"/>
          <ac:spMkLst>
            <pc:docMk/>
            <pc:sldMk cId="4173556659" sldId="278"/>
            <ac:spMk id="5" creationId="{D4C4B81A-9A5F-99F7-64E3-5B0FE6B02F16}"/>
          </ac:spMkLst>
        </pc:spChg>
        <pc:spChg chg="mod">
          <ac:chgData name="서지민[ 학부재학 / 통계학과 ]" userId="03775751-7746-4c61-afa7-8cd6c886e684" providerId="ADAL" clId="{BA8760E5-9562-4E7E-A283-E2EB179E2436}" dt="2023-07-05T06:32:55.233" v="2532" actId="2711"/>
          <ac:spMkLst>
            <pc:docMk/>
            <pc:sldMk cId="4173556659" sldId="278"/>
            <ac:spMk id="7" creationId="{250A2175-F165-0F8E-E278-1FDED1377820}"/>
          </ac:spMkLst>
        </pc:spChg>
        <pc:spChg chg="mod">
          <ac:chgData name="서지민[ 학부재학 / 통계학과 ]" userId="03775751-7746-4c61-afa7-8cd6c886e684" providerId="ADAL" clId="{BA8760E5-9562-4E7E-A283-E2EB179E2436}" dt="2023-07-05T06:46:02.965" v="2971" actId="27636"/>
          <ac:spMkLst>
            <pc:docMk/>
            <pc:sldMk cId="4173556659" sldId="278"/>
            <ac:spMk id="103" creationId="{00000000-0000-0000-0000-000000000000}"/>
          </ac:spMkLst>
        </pc:spChg>
        <pc:spChg chg="mod">
          <ac:chgData name="서지민[ 학부재학 / 통계학과 ]" userId="03775751-7746-4c61-afa7-8cd6c886e684" providerId="ADAL" clId="{BA8760E5-9562-4E7E-A283-E2EB179E2436}" dt="2023-07-05T06:32:44.457" v="2530" actId="2711"/>
          <ac:spMkLst>
            <pc:docMk/>
            <pc:sldMk cId="4173556659" sldId="278"/>
            <ac:spMk id="104" creationId="{00000000-0000-0000-0000-000000000000}"/>
          </ac:spMkLst>
        </pc:spChg>
      </pc:sldChg>
      <pc:sldChg chg="add del">
        <pc:chgData name="서지민[ 학부재학 / 통계학과 ]" userId="03775751-7746-4c61-afa7-8cd6c886e684" providerId="ADAL" clId="{BA8760E5-9562-4E7E-A283-E2EB179E2436}" dt="2023-07-05T06:55:24.071" v="3215" actId="47"/>
        <pc:sldMkLst>
          <pc:docMk/>
          <pc:sldMk cId="136320127" sldId="279"/>
        </pc:sldMkLst>
      </pc:sldChg>
      <pc:sldChg chg="modSp del mod ord">
        <pc:chgData name="서지민[ 학부재학 / 통계학과 ]" userId="03775751-7746-4c61-afa7-8cd6c886e684" providerId="ADAL" clId="{BA8760E5-9562-4E7E-A283-E2EB179E2436}" dt="2023-07-05T06:11:40.307" v="1402" actId="47"/>
        <pc:sldMkLst>
          <pc:docMk/>
          <pc:sldMk cId="273619986" sldId="279"/>
        </pc:sldMkLst>
        <pc:spChg chg="mod">
          <ac:chgData name="서지민[ 학부재학 / 통계학과 ]" userId="03775751-7746-4c61-afa7-8cd6c886e684" providerId="ADAL" clId="{BA8760E5-9562-4E7E-A283-E2EB179E2436}" dt="2023-07-05T06:09:30.802" v="1370" actId="1076"/>
          <ac:spMkLst>
            <pc:docMk/>
            <pc:sldMk cId="273619986" sldId="279"/>
            <ac:spMk id="9" creationId="{41C92988-CB5A-682D-6955-FF838ADD5DEF}"/>
          </ac:spMkLst>
        </pc:spChg>
      </pc:sldChg>
      <pc:sldChg chg="addSp modSp mod ord">
        <pc:chgData name="서지민[ 학부재학 / 통계학과 ]" userId="03775751-7746-4c61-afa7-8cd6c886e684" providerId="ADAL" clId="{BA8760E5-9562-4E7E-A283-E2EB179E2436}" dt="2023-07-05T07:03:59.558" v="3316"/>
        <pc:sldMkLst>
          <pc:docMk/>
          <pc:sldMk cId="2673090339" sldId="280"/>
        </pc:sldMkLst>
        <pc:spChg chg="add mod">
          <ac:chgData name="서지민[ 학부재학 / 통계학과 ]" userId="03775751-7746-4c61-afa7-8cd6c886e684" providerId="ADAL" clId="{BA8760E5-9562-4E7E-A283-E2EB179E2436}" dt="2023-07-05T06:43:00.215" v="2877" actId="1076"/>
          <ac:spMkLst>
            <pc:docMk/>
            <pc:sldMk cId="2673090339" sldId="280"/>
            <ac:spMk id="2" creationId="{9DD81E75-808A-4022-D564-BF89C39299D7}"/>
          </ac:spMkLst>
        </pc:spChg>
        <pc:spChg chg="mod">
          <ac:chgData name="서지민[ 학부재학 / 통계학과 ]" userId="03775751-7746-4c61-afa7-8cd6c886e684" providerId="ADAL" clId="{BA8760E5-9562-4E7E-A283-E2EB179E2436}" dt="2023-07-05T06:10:22.072" v="1377" actId="1076"/>
          <ac:spMkLst>
            <pc:docMk/>
            <pc:sldMk cId="2673090339" sldId="280"/>
            <ac:spMk id="3" creationId="{9FFAC25A-1494-F87D-656E-BE508CC819F3}"/>
          </ac:spMkLst>
        </pc:spChg>
        <pc:spChg chg="add mod">
          <ac:chgData name="서지민[ 학부재학 / 통계학과 ]" userId="03775751-7746-4c61-afa7-8cd6c886e684" providerId="ADAL" clId="{BA8760E5-9562-4E7E-A283-E2EB179E2436}" dt="2023-07-05T07:03:59.558" v="3316"/>
          <ac:spMkLst>
            <pc:docMk/>
            <pc:sldMk cId="2673090339" sldId="280"/>
            <ac:spMk id="4" creationId="{50C748AE-F666-5436-94B7-E05582CCA97E}"/>
          </ac:spMkLst>
        </pc:spChg>
        <pc:spChg chg="mod">
          <ac:chgData name="서지민[ 학부재학 / 통계학과 ]" userId="03775751-7746-4c61-afa7-8cd6c886e684" providerId="ADAL" clId="{BA8760E5-9562-4E7E-A283-E2EB179E2436}" dt="2023-07-05T06:10:17.993" v="1376" actId="1076"/>
          <ac:spMkLst>
            <pc:docMk/>
            <pc:sldMk cId="2673090339" sldId="280"/>
            <ac:spMk id="23" creationId="{57A64BC0-7723-3975-12DB-9609A9044E44}"/>
          </ac:spMkLst>
        </pc:spChg>
        <pc:spChg chg="mod">
          <ac:chgData name="서지민[ 학부재학 / 통계학과 ]" userId="03775751-7746-4c61-afa7-8cd6c886e684" providerId="ADAL" clId="{BA8760E5-9562-4E7E-A283-E2EB179E2436}" dt="2023-07-05T06:10:17.993" v="1376" actId="1076"/>
          <ac:spMkLst>
            <pc:docMk/>
            <pc:sldMk cId="2673090339" sldId="280"/>
            <ac:spMk id="24" creationId="{C16E83EE-B1A7-E43B-FC62-B70B49E6D4B4}"/>
          </ac:spMkLst>
        </pc:spChg>
        <pc:spChg chg="mod">
          <ac:chgData name="서지민[ 학부재학 / 통계학과 ]" userId="03775751-7746-4c61-afa7-8cd6c886e684" providerId="ADAL" clId="{BA8760E5-9562-4E7E-A283-E2EB179E2436}" dt="2023-07-05T06:46:09.791" v="2989" actId="20577"/>
          <ac:spMkLst>
            <pc:docMk/>
            <pc:sldMk cId="2673090339" sldId="280"/>
            <ac:spMk id="103" creationId="{00000000-0000-0000-0000-000000000000}"/>
          </ac:spMkLst>
        </pc:spChg>
        <pc:graphicFrameChg chg="mod modGraphic">
          <ac:chgData name="서지민[ 학부재학 / 통계학과 ]" userId="03775751-7746-4c61-afa7-8cd6c886e684" providerId="ADAL" clId="{BA8760E5-9562-4E7E-A283-E2EB179E2436}" dt="2023-07-05T06:10:09.930" v="1375" actId="1076"/>
          <ac:graphicFrameMkLst>
            <pc:docMk/>
            <pc:sldMk cId="2673090339" sldId="280"/>
            <ac:graphicFrameMk id="26" creationId="{9178F5BF-9E65-97FA-BEE3-D6629477E7E7}"/>
          </ac:graphicFrameMkLst>
        </pc:graphicFrameChg>
        <pc:graphicFrameChg chg="mod modGraphic">
          <ac:chgData name="서지민[ 학부재학 / 통계학과 ]" userId="03775751-7746-4c61-afa7-8cd6c886e684" providerId="ADAL" clId="{BA8760E5-9562-4E7E-A283-E2EB179E2436}" dt="2023-07-05T06:10:09.930" v="1375" actId="1076"/>
          <ac:graphicFrameMkLst>
            <pc:docMk/>
            <pc:sldMk cId="2673090339" sldId="280"/>
            <ac:graphicFrameMk id="27" creationId="{F1BD7304-E780-D417-0A1A-49824F523064}"/>
          </ac:graphicFrameMkLst>
        </pc:graphicFrameChg>
        <pc:graphicFrameChg chg="mod modGraphic">
          <ac:chgData name="서지민[ 학부재학 / 통계학과 ]" userId="03775751-7746-4c61-afa7-8cd6c886e684" providerId="ADAL" clId="{BA8760E5-9562-4E7E-A283-E2EB179E2436}" dt="2023-07-05T06:10:09.930" v="1375" actId="1076"/>
          <ac:graphicFrameMkLst>
            <pc:docMk/>
            <pc:sldMk cId="2673090339" sldId="280"/>
            <ac:graphicFrameMk id="28" creationId="{AF03C2B2-D729-9FAA-63FB-0A84986533BA}"/>
          </ac:graphicFrameMkLst>
        </pc:graphicFrameChg>
        <pc:graphicFrameChg chg="mod modGraphic">
          <ac:chgData name="서지민[ 학부재학 / 통계학과 ]" userId="03775751-7746-4c61-afa7-8cd6c886e684" providerId="ADAL" clId="{BA8760E5-9562-4E7E-A283-E2EB179E2436}" dt="2023-07-05T06:10:09.930" v="1375" actId="1076"/>
          <ac:graphicFrameMkLst>
            <pc:docMk/>
            <pc:sldMk cId="2673090339" sldId="280"/>
            <ac:graphicFrameMk id="29" creationId="{BDB862C9-A582-A90E-1266-CEBD38B2EF62}"/>
          </ac:graphicFrameMkLst>
        </pc:graphicFrameChg>
        <pc:graphicFrameChg chg="mod modGraphic">
          <ac:chgData name="서지민[ 학부재학 / 통계학과 ]" userId="03775751-7746-4c61-afa7-8cd6c886e684" providerId="ADAL" clId="{BA8760E5-9562-4E7E-A283-E2EB179E2436}" dt="2023-07-05T06:10:09.930" v="1375" actId="1076"/>
          <ac:graphicFrameMkLst>
            <pc:docMk/>
            <pc:sldMk cId="2673090339" sldId="280"/>
            <ac:graphicFrameMk id="30" creationId="{0CDF4897-22D0-29C4-ACC7-F222A7BED4B9}"/>
          </ac:graphicFrameMkLst>
        </pc:graphicFrameChg>
        <pc:graphicFrameChg chg="mod modGraphic">
          <ac:chgData name="서지민[ 학부재학 / 통계학과 ]" userId="03775751-7746-4c61-afa7-8cd6c886e684" providerId="ADAL" clId="{BA8760E5-9562-4E7E-A283-E2EB179E2436}" dt="2023-07-05T06:10:09.930" v="1375" actId="1076"/>
          <ac:graphicFrameMkLst>
            <pc:docMk/>
            <pc:sldMk cId="2673090339" sldId="280"/>
            <ac:graphicFrameMk id="31" creationId="{BDF4F3E8-7520-FF2C-1ACE-B91998E8A717}"/>
          </ac:graphicFrameMkLst>
        </pc:graphicFrameChg>
        <pc:graphicFrameChg chg="mod modGraphic">
          <ac:chgData name="서지민[ 학부재학 / 통계학과 ]" userId="03775751-7746-4c61-afa7-8cd6c886e684" providerId="ADAL" clId="{BA8760E5-9562-4E7E-A283-E2EB179E2436}" dt="2023-07-05T06:10:09.930" v="1375" actId="1076"/>
          <ac:graphicFrameMkLst>
            <pc:docMk/>
            <pc:sldMk cId="2673090339" sldId="280"/>
            <ac:graphicFrameMk id="32" creationId="{15562036-9E4B-2A66-532D-45454BD74AE2}"/>
          </ac:graphicFrameMkLst>
        </pc:graphicFrameChg>
        <pc:graphicFrameChg chg="mod modGraphic">
          <ac:chgData name="서지민[ 학부재학 / 통계학과 ]" userId="03775751-7746-4c61-afa7-8cd6c886e684" providerId="ADAL" clId="{BA8760E5-9562-4E7E-A283-E2EB179E2436}" dt="2023-07-05T06:10:09.930" v="1375" actId="1076"/>
          <ac:graphicFrameMkLst>
            <pc:docMk/>
            <pc:sldMk cId="2673090339" sldId="280"/>
            <ac:graphicFrameMk id="33" creationId="{4C3324B7-3366-C96C-B343-5E13B659F3B1}"/>
          </ac:graphicFrameMkLst>
        </pc:graphicFrameChg>
        <pc:picChg chg="mod">
          <ac:chgData name="서지민[ 학부재학 / 통계학과 ]" userId="03775751-7746-4c61-afa7-8cd6c886e684" providerId="ADAL" clId="{BA8760E5-9562-4E7E-A283-E2EB179E2436}" dt="2023-07-05T06:10:17.993" v="1376" actId="1076"/>
          <ac:picMkLst>
            <pc:docMk/>
            <pc:sldMk cId="2673090339" sldId="280"/>
            <ac:picMk id="22" creationId="{4A1AD7D1-02B8-91CE-FA9A-6398FB400C70}"/>
          </ac:picMkLst>
        </pc:picChg>
      </pc:sldChg>
      <pc:sldChg chg="addSp modSp mod ord">
        <pc:chgData name="서지민[ 학부재학 / 통계학과 ]" userId="03775751-7746-4c61-afa7-8cd6c886e684" providerId="ADAL" clId="{BA8760E5-9562-4E7E-A283-E2EB179E2436}" dt="2023-07-05T07:04:00.465" v="3317"/>
        <pc:sldMkLst>
          <pc:docMk/>
          <pc:sldMk cId="2125793251" sldId="281"/>
        </pc:sldMkLst>
        <pc:spChg chg="mod">
          <ac:chgData name="서지민[ 학부재학 / 통계학과 ]" userId="03775751-7746-4c61-afa7-8cd6c886e684" providerId="ADAL" clId="{BA8760E5-9562-4E7E-A283-E2EB179E2436}" dt="2023-07-05T06:46:15.953" v="3008" actId="20577"/>
          <ac:spMkLst>
            <pc:docMk/>
            <pc:sldMk cId="2125793251" sldId="281"/>
            <ac:spMk id="2" creationId="{D90CCF0E-7C20-A91C-2054-AE14D822951D}"/>
          </ac:spMkLst>
        </pc:spChg>
        <pc:spChg chg="add mod">
          <ac:chgData name="서지민[ 학부재학 / 통계학과 ]" userId="03775751-7746-4c61-afa7-8cd6c886e684" providerId="ADAL" clId="{BA8760E5-9562-4E7E-A283-E2EB179E2436}" dt="2023-07-05T05:32:35.307" v="243" actId="1076"/>
          <ac:spMkLst>
            <pc:docMk/>
            <pc:sldMk cId="2125793251" sldId="281"/>
            <ac:spMk id="3" creationId="{CCF55111-2F43-A6DD-1BE6-04C8179359BA}"/>
          </ac:spMkLst>
        </pc:spChg>
        <pc:spChg chg="add mod">
          <ac:chgData name="서지민[ 학부재학 / 통계학과 ]" userId="03775751-7746-4c61-afa7-8cd6c886e684" providerId="ADAL" clId="{BA8760E5-9562-4E7E-A283-E2EB179E2436}" dt="2023-07-05T05:32:33.135" v="242" actId="1076"/>
          <ac:spMkLst>
            <pc:docMk/>
            <pc:sldMk cId="2125793251" sldId="281"/>
            <ac:spMk id="4" creationId="{69CAC29C-BAE9-98A3-25CF-21BC1804929C}"/>
          </ac:spMkLst>
        </pc:spChg>
        <pc:spChg chg="add mod">
          <ac:chgData name="서지민[ 학부재학 / 통계학과 ]" userId="03775751-7746-4c61-afa7-8cd6c886e684" providerId="ADAL" clId="{BA8760E5-9562-4E7E-A283-E2EB179E2436}" dt="2023-07-05T07:04:00.465" v="3317"/>
          <ac:spMkLst>
            <pc:docMk/>
            <pc:sldMk cId="2125793251" sldId="281"/>
            <ac:spMk id="5" creationId="{C3CE7D97-0155-0D38-6367-4790F188E51F}"/>
          </ac:spMkLst>
        </pc:spChg>
      </pc:sldChg>
      <pc:sldChg chg="addSp delSp modSp mod ord">
        <pc:chgData name="서지민[ 학부재학 / 통계학과 ]" userId="03775751-7746-4c61-afa7-8cd6c886e684" providerId="ADAL" clId="{BA8760E5-9562-4E7E-A283-E2EB179E2436}" dt="2023-07-05T07:04:01.442" v="3318"/>
        <pc:sldMkLst>
          <pc:docMk/>
          <pc:sldMk cId="3337465812" sldId="282"/>
        </pc:sldMkLst>
        <pc:spChg chg="add del mod">
          <ac:chgData name="서지민[ 학부재학 / 통계학과 ]" userId="03775751-7746-4c61-afa7-8cd6c886e684" providerId="ADAL" clId="{BA8760E5-9562-4E7E-A283-E2EB179E2436}" dt="2023-07-05T06:19:40.916" v="1777"/>
          <ac:spMkLst>
            <pc:docMk/>
            <pc:sldMk cId="3337465812" sldId="282"/>
            <ac:spMk id="2" creationId="{D198435F-AEBE-DE5F-3DEF-A925CC9B5421}"/>
          </ac:spMkLst>
        </pc:spChg>
        <pc:spChg chg="add mod">
          <ac:chgData name="서지민[ 학부재학 / 통계학과 ]" userId="03775751-7746-4c61-afa7-8cd6c886e684" providerId="ADAL" clId="{BA8760E5-9562-4E7E-A283-E2EB179E2436}" dt="2023-07-05T07:04:01.442" v="3318"/>
          <ac:spMkLst>
            <pc:docMk/>
            <pc:sldMk cId="3337465812" sldId="282"/>
            <ac:spMk id="2" creationId="{FCC04DF7-2646-27A1-2F4E-B5A3EF2ECAAC}"/>
          </ac:spMkLst>
        </pc:spChg>
        <pc:spChg chg="mod">
          <ac:chgData name="서지민[ 학부재학 / 통계학과 ]" userId="03775751-7746-4c61-afa7-8cd6c886e684" providerId="ADAL" clId="{BA8760E5-9562-4E7E-A283-E2EB179E2436}" dt="2023-07-05T06:46:22.598" v="3028" actId="20577"/>
          <ac:spMkLst>
            <pc:docMk/>
            <pc:sldMk cId="3337465812" sldId="282"/>
            <ac:spMk id="103" creationId="{00000000-0000-0000-0000-000000000000}"/>
          </ac:spMkLst>
        </pc:spChg>
        <pc:picChg chg="add del mod">
          <ac:chgData name="서지민[ 학부재학 / 통계학과 ]" userId="03775751-7746-4c61-afa7-8cd6c886e684" providerId="ADAL" clId="{BA8760E5-9562-4E7E-A283-E2EB179E2436}" dt="2023-07-05T06:19:40.916" v="1777"/>
          <ac:picMkLst>
            <pc:docMk/>
            <pc:sldMk cId="3337465812" sldId="282"/>
            <ac:picMk id="3" creationId="{2538A9A2-540E-FFCA-186A-F382DFE4CFD3}"/>
          </ac:picMkLst>
        </pc:picChg>
        <pc:picChg chg="mod">
          <ac:chgData name="서지민[ 학부재학 / 통계학과 ]" userId="03775751-7746-4c61-afa7-8cd6c886e684" providerId="ADAL" clId="{BA8760E5-9562-4E7E-A283-E2EB179E2436}" dt="2023-07-05T06:19:11.368" v="1764" actId="1076"/>
          <ac:picMkLst>
            <pc:docMk/>
            <pc:sldMk cId="3337465812" sldId="282"/>
            <ac:picMk id="4" creationId="{99273BB3-E7F4-B441-5752-F46114C9EEDB}"/>
          </ac:picMkLst>
        </pc:picChg>
        <pc:picChg chg="mod">
          <ac:chgData name="서지민[ 학부재학 / 통계학과 ]" userId="03775751-7746-4c61-afa7-8cd6c886e684" providerId="ADAL" clId="{BA8760E5-9562-4E7E-A283-E2EB179E2436}" dt="2023-07-05T06:19:13.926" v="1765" actId="1076"/>
          <ac:picMkLst>
            <pc:docMk/>
            <pc:sldMk cId="3337465812" sldId="282"/>
            <ac:picMk id="10" creationId="{CEEE95B5-8B29-30ED-B0AA-A2494FA88C3F}"/>
          </ac:picMkLst>
        </pc:picChg>
      </pc:sldChg>
      <pc:sldChg chg="addSp modSp mod ord">
        <pc:chgData name="서지민[ 학부재학 / 통계학과 ]" userId="03775751-7746-4c61-afa7-8cd6c886e684" providerId="ADAL" clId="{BA8760E5-9562-4E7E-A283-E2EB179E2436}" dt="2023-07-05T07:04:02.328" v="3319"/>
        <pc:sldMkLst>
          <pc:docMk/>
          <pc:sldMk cId="822171134" sldId="283"/>
        </pc:sldMkLst>
        <pc:spChg chg="add mod">
          <ac:chgData name="서지민[ 학부재학 / 통계학과 ]" userId="03775751-7746-4c61-afa7-8cd6c886e684" providerId="ADAL" clId="{BA8760E5-9562-4E7E-A283-E2EB179E2436}" dt="2023-07-05T07:04:02.328" v="3319"/>
          <ac:spMkLst>
            <pc:docMk/>
            <pc:sldMk cId="822171134" sldId="283"/>
            <ac:spMk id="2" creationId="{AD83C076-236A-E8E7-EEAA-E35E860B2574}"/>
          </ac:spMkLst>
        </pc:spChg>
        <pc:spChg chg="mod">
          <ac:chgData name="서지민[ 학부재학 / 통계학과 ]" userId="03775751-7746-4c61-afa7-8cd6c886e684" providerId="ADAL" clId="{BA8760E5-9562-4E7E-A283-E2EB179E2436}" dt="2023-07-05T06:46:25.633" v="3029"/>
          <ac:spMkLst>
            <pc:docMk/>
            <pc:sldMk cId="822171134" sldId="283"/>
            <ac:spMk id="103" creationId="{00000000-0000-0000-0000-000000000000}"/>
          </ac:spMkLst>
        </pc:spChg>
      </pc:sldChg>
      <pc:sldChg chg="addSp modSp mod ord">
        <pc:chgData name="서지민[ 학부재학 / 통계학과 ]" userId="03775751-7746-4c61-afa7-8cd6c886e684" providerId="ADAL" clId="{BA8760E5-9562-4E7E-A283-E2EB179E2436}" dt="2023-07-05T07:04:04.081" v="3321"/>
        <pc:sldMkLst>
          <pc:docMk/>
          <pc:sldMk cId="2775137488" sldId="284"/>
        </pc:sldMkLst>
        <pc:spChg chg="add mod">
          <ac:chgData name="서지민[ 학부재학 / 통계학과 ]" userId="03775751-7746-4c61-afa7-8cd6c886e684" providerId="ADAL" clId="{BA8760E5-9562-4E7E-A283-E2EB179E2436}" dt="2023-07-05T07:04:04.081" v="3321"/>
          <ac:spMkLst>
            <pc:docMk/>
            <pc:sldMk cId="2775137488" sldId="284"/>
            <ac:spMk id="2" creationId="{EA5C458C-4865-31D4-72C6-019951AF4036}"/>
          </ac:spMkLst>
        </pc:spChg>
        <pc:spChg chg="mod">
          <ac:chgData name="서지민[ 학부재학 / 통계학과 ]" userId="03775751-7746-4c61-afa7-8cd6c886e684" providerId="ADAL" clId="{BA8760E5-9562-4E7E-A283-E2EB179E2436}" dt="2023-07-05T06:46:30.964" v="3032"/>
          <ac:spMkLst>
            <pc:docMk/>
            <pc:sldMk cId="2775137488" sldId="284"/>
            <ac:spMk id="103" creationId="{00000000-0000-0000-0000-000000000000}"/>
          </ac:spMkLst>
        </pc:spChg>
      </pc:sldChg>
      <pc:sldChg chg="addSp modSp add del mod ord">
        <pc:chgData name="서지민[ 학부재학 / 통계학과 ]" userId="03775751-7746-4c61-afa7-8cd6c886e684" providerId="ADAL" clId="{BA8760E5-9562-4E7E-A283-E2EB179E2436}" dt="2023-07-05T07:02:59.637" v="3294" actId="14100"/>
        <pc:sldMkLst>
          <pc:docMk/>
          <pc:sldMk cId="673644262" sldId="285"/>
        </pc:sldMkLst>
        <pc:spChg chg="add mod">
          <ac:chgData name="서지민[ 학부재학 / 통계학과 ]" userId="03775751-7746-4c61-afa7-8cd6c886e684" providerId="ADAL" clId="{BA8760E5-9562-4E7E-A283-E2EB179E2436}" dt="2023-07-05T07:02:59.637" v="3294" actId="14100"/>
          <ac:spMkLst>
            <pc:docMk/>
            <pc:sldMk cId="673644262" sldId="285"/>
            <ac:spMk id="2" creationId="{D1674B1C-552D-2974-082D-679E2BAC2683}"/>
          </ac:spMkLst>
        </pc:spChg>
        <pc:spChg chg="mod">
          <ac:chgData name="서지민[ 학부재학 / 통계학과 ]" userId="03775751-7746-4c61-afa7-8cd6c886e684" providerId="ADAL" clId="{BA8760E5-9562-4E7E-A283-E2EB179E2436}" dt="2023-07-05T07:02:50.780" v="3292" actId="1076"/>
          <ac:spMkLst>
            <pc:docMk/>
            <pc:sldMk cId="673644262" sldId="285"/>
            <ac:spMk id="103" creationId="{00000000-0000-0000-0000-000000000000}"/>
          </ac:spMkLst>
        </pc:spChg>
        <pc:spChg chg="mod">
          <ac:chgData name="서지민[ 학부재학 / 통계학과 ]" userId="03775751-7746-4c61-afa7-8cd6c886e684" providerId="ADAL" clId="{BA8760E5-9562-4E7E-A283-E2EB179E2436}" dt="2023-07-05T06:41:52.717" v="2826" actId="404"/>
          <ac:spMkLst>
            <pc:docMk/>
            <pc:sldMk cId="673644262" sldId="285"/>
            <ac:spMk id="104" creationId="{00000000-0000-0000-0000-000000000000}"/>
          </ac:spMkLst>
        </pc:spChg>
      </pc:sldChg>
      <pc:sldChg chg="addSp modSp add del">
        <pc:chgData name="서지민[ 학부재학 / 통계학과 ]" userId="03775751-7746-4c61-afa7-8cd6c886e684" providerId="ADAL" clId="{BA8760E5-9562-4E7E-A283-E2EB179E2436}" dt="2023-07-05T07:03:05.768" v="3296"/>
        <pc:sldMkLst>
          <pc:docMk/>
          <pc:sldMk cId="538318877" sldId="286"/>
        </pc:sldMkLst>
        <pc:spChg chg="add mod">
          <ac:chgData name="서지민[ 학부재학 / 통계학과 ]" userId="03775751-7746-4c61-afa7-8cd6c886e684" providerId="ADAL" clId="{BA8760E5-9562-4E7E-A283-E2EB179E2436}" dt="2023-07-05T07:03:05.768" v="3296"/>
          <ac:spMkLst>
            <pc:docMk/>
            <pc:sldMk cId="538318877" sldId="286"/>
            <ac:spMk id="2" creationId="{A4074DD5-51ED-B23C-91DE-576C05483AF4}"/>
          </ac:spMkLst>
        </pc:spChg>
        <pc:graphicFrameChg chg="mod modGraphic">
          <ac:chgData name="서지민[ 학부재학 / 통계학과 ]" userId="03775751-7746-4c61-afa7-8cd6c886e684" providerId="ADAL" clId="{BA8760E5-9562-4E7E-A283-E2EB179E2436}" dt="2023-07-05T06:42:02.267" v="2828" actId="404"/>
          <ac:graphicFrameMkLst>
            <pc:docMk/>
            <pc:sldMk cId="538318877" sldId="286"/>
            <ac:graphicFrameMk id="7" creationId="{DF031DCA-70EC-0A2E-F8B3-26E1428E2CFA}"/>
          </ac:graphicFrameMkLst>
        </pc:graphicFrameChg>
      </pc:sldChg>
      <pc:sldChg chg="addSp modSp add mod">
        <pc:chgData name="서지민[ 학부재학 / 통계학과 ]" userId="03775751-7746-4c61-afa7-8cd6c886e684" providerId="ADAL" clId="{BA8760E5-9562-4E7E-A283-E2EB179E2436}" dt="2023-07-05T07:03:13.378" v="3298" actId="14100"/>
        <pc:sldMkLst>
          <pc:docMk/>
          <pc:sldMk cId="2694395833" sldId="287"/>
        </pc:sldMkLst>
        <pc:spChg chg="add mod">
          <ac:chgData name="서지민[ 학부재학 / 통계학과 ]" userId="03775751-7746-4c61-afa7-8cd6c886e684" providerId="ADAL" clId="{BA8760E5-9562-4E7E-A283-E2EB179E2436}" dt="2023-07-05T07:03:13.378" v="3298" actId="14100"/>
          <ac:spMkLst>
            <pc:docMk/>
            <pc:sldMk cId="2694395833" sldId="287"/>
            <ac:spMk id="3" creationId="{A4D04D36-935A-E1DF-D63E-8AB6675107BD}"/>
          </ac:spMkLst>
        </pc:spChg>
        <pc:spChg chg="mod">
          <ac:chgData name="서지민[ 학부재학 / 통계학과 ]" userId="03775751-7746-4c61-afa7-8cd6c886e684" providerId="ADAL" clId="{BA8760E5-9562-4E7E-A283-E2EB179E2436}" dt="2023-07-05T05:56:59.136" v="932" actId="27636"/>
          <ac:spMkLst>
            <pc:docMk/>
            <pc:sldMk cId="2694395833" sldId="287"/>
            <ac:spMk id="103" creationId="{00000000-0000-0000-0000-000000000000}"/>
          </ac:spMkLst>
        </pc:spChg>
        <pc:spChg chg="mod">
          <ac:chgData name="서지민[ 학부재학 / 통계학과 ]" userId="03775751-7746-4c61-afa7-8cd6c886e684" providerId="ADAL" clId="{BA8760E5-9562-4E7E-A283-E2EB179E2436}" dt="2023-07-05T06:42:10.405" v="2845" actId="20577"/>
          <ac:spMkLst>
            <pc:docMk/>
            <pc:sldMk cId="2694395833" sldId="287"/>
            <ac:spMk id="104" creationId="{00000000-0000-0000-0000-000000000000}"/>
          </ac:spMkLst>
        </pc:spChg>
        <pc:picChg chg="mod">
          <ac:chgData name="서지민[ 학부재학 / 통계학과 ]" userId="03775751-7746-4c61-afa7-8cd6c886e684" providerId="ADAL" clId="{BA8760E5-9562-4E7E-A283-E2EB179E2436}" dt="2023-07-05T06:35:14.156" v="2568" actId="1076"/>
          <ac:picMkLst>
            <pc:docMk/>
            <pc:sldMk cId="2694395833" sldId="287"/>
            <ac:picMk id="2" creationId="{CD3F5A8B-A4D3-520F-C9BC-AE2374FC82F0}"/>
          </ac:picMkLst>
        </pc:picChg>
        <pc:picChg chg="mod">
          <ac:chgData name="서지민[ 학부재학 / 통계학과 ]" userId="03775751-7746-4c61-afa7-8cd6c886e684" providerId="ADAL" clId="{BA8760E5-9562-4E7E-A283-E2EB179E2436}" dt="2023-07-05T06:35:16.098" v="2569" actId="1076"/>
          <ac:picMkLst>
            <pc:docMk/>
            <pc:sldMk cId="2694395833" sldId="287"/>
            <ac:picMk id="4" creationId="{A3491ECD-3D07-F71F-EEB0-059501D44D3A}"/>
          </ac:picMkLst>
        </pc:picChg>
      </pc:sldChg>
      <pc:sldChg chg="add del">
        <pc:chgData name="서지민[ 학부재학 / 통계학과 ]" userId="03775751-7746-4c61-afa7-8cd6c886e684" providerId="ADAL" clId="{BA8760E5-9562-4E7E-A283-E2EB179E2436}" dt="2023-07-05T05:27:17.843" v="133" actId="47"/>
        <pc:sldMkLst>
          <pc:docMk/>
          <pc:sldMk cId="2854756420" sldId="287"/>
        </pc:sldMkLst>
      </pc:sldChg>
      <pc:sldChg chg="add del">
        <pc:chgData name="서지민[ 학부재학 / 통계학과 ]" userId="03775751-7746-4c61-afa7-8cd6c886e684" providerId="ADAL" clId="{BA8760E5-9562-4E7E-A283-E2EB179E2436}" dt="2023-07-05T05:27:16.865" v="132" actId="47"/>
        <pc:sldMkLst>
          <pc:docMk/>
          <pc:sldMk cId="190040992" sldId="288"/>
        </pc:sldMkLst>
      </pc:sldChg>
      <pc:sldChg chg="addSp modSp add mod">
        <pc:chgData name="서지민[ 학부재학 / 통계학과 ]" userId="03775751-7746-4c61-afa7-8cd6c886e684" providerId="ADAL" clId="{BA8760E5-9562-4E7E-A283-E2EB179E2436}" dt="2023-07-05T07:03:15.381" v="3299"/>
        <pc:sldMkLst>
          <pc:docMk/>
          <pc:sldMk cId="3662655105" sldId="288"/>
        </pc:sldMkLst>
        <pc:spChg chg="add mod">
          <ac:chgData name="서지민[ 학부재학 / 통계학과 ]" userId="03775751-7746-4c61-afa7-8cd6c886e684" providerId="ADAL" clId="{BA8760E5-9562-4E7E-A283-E2EB179E2436}" dt="2023-07-05T07:03:15.381" v="3299"/>
          <ac:spMkLst>
            <pc:docMk/>
            <pc:sldMk cId="3662655105" sldId="288"/>
            <ac:spMk id="2" creationId="{BFD6BAF9-3431-0431-8664-3032B4A380BC}"/>
          </ac:spMkLst>
        </pc:spChg>
        <pc:spChg chg="mod">
          <ac:chgData name="서지민[ 학부재학 / 통계학과 ]" userId="03775751-7746-4c61-afa7-8cd6c886e684" providerId="ADAL" clId="{BA8760E5-9562-4E7E-A283-E2EB179E2436}" dt="2023-07-05T06:42:16.361" v="2847" actId="20577"/>
          <ac:spMkLst>
            <pc:docMk/>
            <pc:sldMk cId="3662655105" sldId="288"/>
            <ac:spMk id="103" creationId="{00000000-0000-0000-0000-000000000000}"/>
          </ac:spMkLst>
        </pc:spChg>
      </pc:sldChg>
      <pc:sldChg chg="addSp modSp add mod">
        <pc:chgData name="서지민[ 학부재학 / 통계학과 ]" userId="03775751-7746-4c61-afa7-8cd6c886e684" providerId="ADAL" clId="{BA8760E5-9562-4E7E-A283-E2EB179E2436}" dt="2023-07-05T07:03:16.525" v="3300"/>
        <pc:sldMkLst>
          <pc:docMk/>
          <pc:sldMk cId="0" sldId="289"/>
        </pc:sldMkLst>
        <pc:spChg chg="add mod">
          <ac:chgData name="서지민[ 학부재학 / 통계학과 ]" userId="03775751-7746-4c61-afa7-8cd6c886e684" providerId="ADAL" clId="{BA8760E5-9562-4E7E-A283-E2EB179E2436}" dt="2023-07-05T07:03:16.525" v="3300"/>
          <ac:spMkLst>
            <pc:docMk/>
            <pc:sldMk cId="0" sldId="289"/>
            <ac:spMk id="2" creationId="{B8A228E2-E74B-07DF-65C7-D912778A9791}"/>
          </ac:spMkLst>
        </pc:spChg>
        <pc:spChg chg="mod">
          <ac:chgData name="서지민[ 학부재학 / 통계학과 ]" userId="03775751-7746-4c61-afa7-8cd6c886e684" providerId="ADAL" clId="{BA8760E5-9562-4E7E-A283-E2EB179E2436}" dt="2023-07-05T06:42:24.422" v="2871" actId="20577"/>
          <ac:spMkLst>
            <pc:docMk/>
            <pc:sldMk cId="0" sldId="289"/>
            <ac:spMk id="115" creationId="{00000000-0000-0000-0000-000000000000}"/>
          </ac:spMkLst>
        </pc:spChg>
      </pc:sldChg>
      <pc:sldChg chg="add del">
        <pc:chgData name="서지민[ 학부재학 / 통계학과 ]" userId="03775751-7746-4c61-afa7-8cd6c886e684" providerId="ADAL" clId="{BA8760E5-9562-4E7E-A283-E2EB179E2436}" dt="2023-07-05T05:27:16.084" v="131" actId="47"/>
        <pc:sldMkLst>
          <pc:docMk/>
          <pc:sldMk cId="4245946390" sldId="289"/>
        </pc:sldMkLst>
      </pc:sldChg>
      <pc:sldChg chg="add del">
        <pc:chgData name="서지민[ 학부재학 / 통계학과 ]" userId="03775751-7746-4c61-afa7-8cd6c886e684" providerId="ADAL" clId="{BA8760E5-9562-4E7E-A283-E2EB179E2436}" dt="2023-07-05T05:27:15.458" v="130" actId="47"/>
        <pc:sldMkLst>
          <pc:docMk/>
          <pc:sldMk cId="3862338850" sldId="290"/>
        </pc:sldMkLst>
      </pc:sldChg>
      <pc:sldChg chg="addSp modSp add mod">
        <pc:chgData name="서지민[ 학부재학 / 통계학과 ]" userId="03775751-7746-4c61-afa7-8cd6c886e684" providerId="ADAL" clId="{BA8760E5-9562-4E7E-A283-E2EB179E2436}" dt="2023-07-05T07:03:18.541" v="3302"/>
        <pc:sldMkLst>
          <pc:docMk/>
          <pc:sldMk cId="3866495687" sldId="290"/>
        </pc:sldMkLst>
        <pc:spChg chg="add mod">
          <ac:chgData name="서지민[ 학부재학 / 통계학과 ]" userId="03775751-7746-4c61-afa7-8cd6c886e684" providerId="ADAL" clId="{BA8760E5-9562-4E7E-A283-E2EB179E2436}" dt="2023-07-05T07:03:18.541" v="3302"/>
          <ac:spMkLst>
            <pc:docMk/>
            <pc:sldMk cId="3866495687" sldId="290"/>
            <ac:spMk id="2" creationId="{2C5327CB-C743-7ECB-E746-59AF2159A399}"/>
          </ac:spMkLst>
        </pc:spChg>
        <pc:graphicFrameChg chg="mod modGraphic">
          <ac:chgData name="서지민[ 학부재학 / 통계학과 ]" userId="03775751-7746-4c61-afa7-8cd6c886e684" providerId="ADAL" clId="{BA8760E5-9562-4E7E-A283-E2EB179E2436}" dt="2023-07-05T06:42:38.905" v="2874" actId="404"/>
          <ac:graphicFrameMkLst>
            <pc:docMk/>
            <pc:sldMk cId="3866495687" sldId="290"/>
            <ac:graphicFrameMk id="7" creationId="{DF031DCA-70EC-0A2E-F8B3-26E1428E2CFA}"/>
          </ac:graphicFrameMkLst>
        </pc:graphicFrameChg>
      </pc:sldChg>
      <pc:sldChg chg="addSp modSp add mod">
        <pc:chgData name="서지민[ 학부재학 / 통계학과 ]" userId="03775751-7746-4c61-afa7-8cd6c886e684" providerId="ADAL" clId="{BA8760E5-9562-4E7E-A283-E2EB179E2436}" dt="2023-07-05T07:03:20.385" v="3304"/>
        <pc:sldMkLst>
          <pc:docMk/>
          <pc:sldMk cId="3300496040" sldId="291"/>
        </pc:sldMkLst>
        <pc:spChg chg="add mod">
          <ac:chgData name="서지민[ 학부재학 / 통계학과 ]" userId="03775751-7746-4c61-afa7-8cd6c886e684" providerId="ADAL" clId="{BA8760E5-9562-4E7E-A283-E2EB179E2436}" dt="2023-07-05T06:03:42.068" v="1203" actId="1076"/>
          <ac:spMkLst>
            <pc:docMk/>
            <pc:sldMk cId="3300496040" sldId="291"/>
            <ac:spMk id="2" creationId="{08F0484E-4179-54C4-76B6-AD4D22D87E4A}"/>
          </ac:spMkLst>
        </pc:spChg>
        <pc:spChg chg="add mod">
          <ac:chgData name="서지민[ 학부재학 / 통계학과 ]" userId="03775751-7746-4c61-afa7-8cd6c886e684" providerId="ADAL" clId="{BA8760E5-9562-4E7E-A283-E2EB179E2436}" dt="2023-07-05T06:03:57.568" v="1206" actId="1076"/>
          <ac:spMkLst>
            <pc:docMk/>
            <pc:sldMk cId="3300496040" sldId="291"/>
            <ac:spMk id="3" creationId="{5A68D8E1-C934-9F35-B6A5-2E88081F5676}"/>
          </ac:spMkLst>
        </pc:spChg>
        <pc:spChg chg="add mod">
          <ac:chgData name="서지민[ 학부재학 / 통계학과 ]" userId="03775751-7746-4c61-afa7-8cd6c886e684" providerId="ADAL" clId="{BA8760E5-9562-4E7E-A283-E2EB179E2436}" dt="2023-07-05T06:39:51.317" v="2807" actId="1035"/>
          <ac:spMkLst>
            <pc:docMk/>
            <pc:sldMk cId="3300496040" sldId="291"/>
            <ac:spMk id="4" creationId="{D0D55D7B-64A8-7DD2-BDAC-E865ECC38264}"/>
          </ac:spMkLst>
        </pc:spChg>
        <pc:spChg chg="add mod">
          <ac:chgData name="서지민[ 학부재학 / 통계학과 ]" userId="03775751-7746-4c61-afa7-8cd6c886e684" providerId="ADAL" clId="{BA8760E5-9562-4E7E-A283-E2EB179E2436}" dt="2023-07-05T06:39:47.405" v="2798" actId="1035"/>
          <ac:spMkLst>
            <pc:docMk/>
            <pc:sldMk cId="3300496040" sldId="291"/>
            <ac:spMk id="5" creationId="{BFC16139-7BD4-BA7F-255A-762F73FC66C1}"/>
          </ac:spMkLst>
        </pc:spChg>
        <pc:spChg chg="add mod">
          <ac:chgData name="서지민[ 학부재학 / 통계학과 ]" userId="03775751-7746-4c61-afa7-8cd6c886e684" providerId="ADAL" clId="{BA8760E5-9562-4E7E-A283-E2EB179E2436}" dt="2023-07-05T07:03:20.385" v="3304"/>
          <ac:spMkLst>
            <pc:docMk/>
            <pc:sldMk cId="3300496040" sldId="291"/>
            <ac:spMk id="6" creationId="{8224AFDE-0BF5-C89D-9BDE-3D369C649CA4}"/>
          </ac:spMkLst>
        </pc:spChg>
        <pc:spChg chg="mod">
          <ac:chgData name="서지민[ 학부재학 / 통계학과 ]" userId="03775751-7746-4c61-afa7-8cd6c886e684" providerId="ADAL" clId="{BA8760E5-9562-4E7E-A283-E2EB179E2436}" dt="2023-07-05T06:42:44.472" v="2876" actId="1076"/>
          <ac:spMkLst>
            <pc:docMk/>
            <pc:sldMk cId="3300496040" sldId="291"/>
            <ac:spMk id="14" creationId="{F823F6AC-4277-D944-3840-63E00CD1C51C}"/>
          </ac:spMkLst>
        </pc:spChg>
        <pc:picChg chg="mod">
          <ac:chgData name="서지민[ 학부재학 / 통계학과 ]" userId="03775751-7746-4c61-afa7-8cd6c886e684" providerId="ADAL" clId="{BA8760E5-9562-4E7E-A283-E2EB179E2436}" dt="2023-07-05T06:03:08.420" v="1192" actId="1076"/>
          <ac:picMkLst>
            <pc:docMk/>
            <pc:sldMk cId="3300496040" sldId="291"/>
            <ac:picMk id="13" creationId="{55827E32-2729-DF72-7482-4B0F105F88F3}"/>
          </ac:picMkLst>
        </pc:picChg>
        <pc:picChg chg="mod">
          <ac:chgData name="서지민[ 학부재학 / 통계학과 ]" userId="03775751-7746-4c61-afa7-8cd6c886e684" providerId="ADAL" clId="{BA8760E5-9562-4E7E-A283-E2EB179E2436}" dt="2023-07-05T06:03:15.910" v="1195" actId="1076"/>
          <ac:picMkLst>
            <pc:docMk/>
            <pc:sldMk cId="3300496040" sldId="291"/>
            <ac:picMk id="16" creationId="{90AA8A85-AC8D-0B6E-F22F-9FB66B83988F}"/>
          </ac:picMkLst>
        </pc:picChg>
      </pc:sldChg>
      <pc:sldChg chg="add del">
        <pc:chgData name="서지민[ 학부재학 / 통계학과 ]" userId="03775751-7746-4c61-afa7-8cd6c886e684" providerId="ADAL" clId="{BA8760E5-9562-4E7E-A283-E2EB179E2436}" dt="2023-07-05T05:27:13.770" v="129" actId="47"/>
        <pc:sldMkLst>
          <pc:docMk/>
          <pc:sldMk cId="3580073581" sldId="291"/>
        </pc:sldMkLst>
      </pc:sldChg>
      <pc:sldChg chg="delSp modSp add del mod ord">
        <pc:chgData name="서지민[ 학부재학 / 통계학과 ]" userId="03775751-7746-4c61-afa7-8cd6c886e684" providerId="ADAL" clId="{BA8760E5-9562-4E7E-A283-E2EB179E2436}" dt="2023-07-05T06:56:59.745" v="3224" actId="47"/>
        <pc:sldMkLst>
          <pc:docMk/>
          <pc:sldMk cId="2347610356" sldId="292"/>
        </pc:sldMkLst>
        <pc:spChg chg="del">
          <ac:chgData name="서지민[ 학부재학 / 통계학과 ]" userId="03775751-7746-4c61-afa7-8cd6c886e684" providerId="ADAL" clId="{BA8760E5-9562-4E7E-A283-E2EB179E2436}" dt="2023-07-05T05:53:51.690" v="812" actId="478"/>
          <ac:spMkLst>
            <pc:docMk/>
            <pc:sldMk cId="2347610356" sldId="292"/>
            <ac:spMk id="5" creationId="{943689D1-0D67-9703-3097-D7A649C218AC}"/>
          </ac:spMkLst>
        </pc:spChg>
        <pc:spChg chg="del mod">
          <ac:chgData name="서지민[ 학부재학 / 통계학과 ]" userId="03775751-7746-4c61-afa7-8cd6c886e684" providerId="ADAL" clId="{BA8760E5-9562-4E7E-A283-E2EB179E2436}" dt="2023-07-05T05:53:46.482" v="808" actId="478"/>
          <ac:spMkLst>
            <pc:docMk/>
            <pc:sldMk cId="2347610356" sldId="292"/>
            <ac:spMk id="27" creationId="{29EB5F77-FE21-7F28-C282-86BEF72755A6}"/>
          </ac:spMkLst>
        </pc:spChg>
        <pc:spChg chg="del">
          <ac:chgData name="서지민[ 학부재학 / 통계학과 ]" userId="03775751-7746-4c61-afa7-8cd6c886e684" providerId="ADAL" clId="{BA8760E5-9562-4E7E-A283-E2EB179E2436}" dt="2023-07-05T05:53:51.690" v="812" actId="478"/>
          <ac:spMkLst>
            <pc:docMk/>
            <pc:sldMk cId="2347610356" sldId="292"/>
            <ac:spMk id="28" creationId="{102CAD39-970C-B8FB-21AA-421297A6FC71}"/>
          </ac:spMkLst>
        </pc:spChg>
        <pc:spChg chg="del mod">
          <ac:chgData name="서지민[ 학부재학 / 통계학과 ]" userId="03775751-7746-4c61-afa7-8cd6c886e684" providerId="ADAL" clId="{BA8760E5-9562-4E7E-A283-E2EB179E2436}" dt="2023-07-05T05:53:48.820" v="811" actId="478"/>
          <ac:spMkLst>
            <pc:docMk/>
            <pc:sldMk cId="2347610356" sldId="292"/>
            <ac:spMk id="29" creationId="{CAAC2E6C-AADC-AA8A-F0F6-6CE60773A555}"/>
          </ac:spMkLst>
        </pc:spChg>
        <pc:spChg chg="del">
          <ac:chgData name="서지민[ 학부재학 / 통계학과 ]" userId="03775751-7746-4c61-afa7-8cd6c886e684" providerId="ADAL" clId="{BA8760E5-9562-4E7E-A283-E2EB179E2436}" dt="2023-07-05T05:53:51.690" v="812" actId="478"/>
          <ac:spMkLst>
            <pc:docMk/>
            <pc:sldMk cId="2347610356" sldId="292"/>
            <ac:spMk id="31" creationId="{A2DAF5F1-94C1-0A8F-6AFE-F76BF2464CE1}"/>
          </ac:spMkLst>
        </pc:spChg>
        <pc:spChg chg="del">
          <ac:chgData name="서지민[ 학부재학 / 통계학과 ]" userId="03775751-7746-4c61-afa7-8cd6c886e684" providerId="ADAL" clId="{BA8760E5-9562-4E7E-A283-E2EB179E2436}" dt="2023-07-05T05:53:51.690" v="812" actId="478"/>
          <ac:spMkLst>
            <pc:docMk/>
            <pc:sldMk cId="2347610356" sldId="292"/>
            <ac:spMk id="32" creationId="{D3689253-044D-E00C-9EDC-74A758C8152D}"/>
          </ac:spMkLst>
        </pc:spChg>
        <pc:spChg chg="del">
          <ac:chgData name="서지민[ 학부재학 / 통계학과 ]" userId="03775751-7746-4c61-afa7-8cd6c886e684" providerId="ADAL" clId="{BA8760E5-9562-4E7E-A283-E2EB179E2436}" dt="2023-07-05T05:53:51.690" v="812" actId="478"/>
          <ac:spMkLst>
            <pc:docMk/>
            <pc:sldMk cId="2347610356" sldId="292"/>
            <ac:spMk id="33" creationId="{AE0E578D-723B-0988-318C-485221F0E0B0}"/>
          </ac:spMkLst>
        </pc:spChg>
        <pc:spChg chg="del">
          <ac:chgData name="서지민[ 학부재학 / 통계학과 ]" userId="03775751-7746-4c61-afa7-8cd6c886e684" providerId="ADAL" clId="{BA8760E5-9562-4E7E-A283-E2EB179E2436}" dt="2023-07-05T05:53:51.690" v="812" actId="478"/>
          <ac:spMkLst>
            <pc:docMk/>
            <pc:sldMk cId="2347610356" sldId="292"/>
            <ac:spMk id="34" creationId="{2349C4CB-94C1-BD77-CE71-444523739D21}"/>
          </ac:spMkLst>
        </pc:spChg>
        <pc:spChg chg="del mod">
          <ac:chgData name="서지민[ 학부재학 / 통계학과 ]" userId="03775751-7746-4c61-afa7-8cd6c886e684" providerId="ADAL" clId="{BA8760E5-9562-4E7E-A283-E2EB179E2436}" dt="2023-07-05T05:53:53.630" v="813" actId="478"/>
          <ac:spMkLst>
            <pc:docMk/>
            <pc:sldMk cId="2347610356" sldId="292"/>
            <ac:spMk id="103" creationId="{00000000-0000-0000-0000-000000000000}"/>
          </ac:spMkLst>
        </pc:spChg>
        <pc:spChg chg="del">
          <ac:chgData name="서지민[ 학부재학 / 통계학과 ]" userId="03775751-7746-4c61-afa7-8cd6c886e684" providerId="ADAL" clId="{BA8760E5-9562-4E7E-A283-E2EB179E2436}" dt="2023-07-05T05:53:47.905" v="810" actId="478"/>
          <ac:spMkLst>
            <pc:docMk/>
            <pc:sldMk cId="2347610356" sldId="292"/>
            <ac:spMk id="108" creationId="{00000000-0000-0000-0000-000000000000}"/>
          </ac:spMkLst>
        </pc:spChg>
        <pc:picChg chg="del">
          <ac:chgData name="서지민[ 학부재학 / 통계학과 ]" userId="03775751-7746-4c61-afa7-8cd6c886e684" providerId="ADAL" clId="{BA8760E5-9562-4E7E-A283-E2EB179E2436}" dt="2023-07-05T05:53:40.121" v="804" actId="478"/>
          <ac:picMkLst>
            <pc:docMk/>
            <pc:sldMk cId="2347610356" sldId="292"/>
            <ac:picMk id="4" creationId="{B6F16C29-9ACF-BBB1-9FA0-BC218DF507BC}"/>
          </ac:picMkLst>
        </pc:picChg>
        <pc:picChg chg="del">
          <ac:chgData name="서지민[ 학부재학 / 통계학과 ]" userId="03775751-7746-4c61-afa7-8cd6c886e684" providerId="ADAL" clId="{BA8760E5-9562-4E7E-A283-E2EB179E2436}" dt="2023-07-05T05:53:40.832" v="805" actId="478"/>
          <ac:picMkLst>
            <pc:docMk/>
            <pc:sldMk cId="2347610356" sldId="292"/>
            <ac:picMk id="8" creationId="{2DDBE18A-3429-0047-A9C7-CF17116237DB}"/>
          </ac:picMkLst>
        </pc:picChg>
        <pc:picChg chg="del">
          <ac:chgData name="서지민[ 학부재학 / 통계학과 ]" userId="03775751-7746-4c61-afa7-8cd6c886e684" providerId="ADAL" clId="{BA8760E5-9562-4E7E-A283-E2EB179E2436}" dt="2023-07-05T05:53:51.690" v="812" actId="478"/>
          <ac:picMkLst>
            <pc:docMk/>
            <pc:sldMk cId="2347610356" sldId="292"/>
            <ac:picMk id="10" creationId="{CAFEC0CE-F68D-D111-A3A2-67261C8F07F9}"/>
          </ac:picMkLst>
        </pc:picChg>
        <pc:picChg chg="del">
          <ac:chgData name="서지민[ 학부재학 / 통계학과 ]" userId="03775751-7746-4c61-afa7-8cd6c886e684" providerId="ADAL" clId="{BA8760E5-9562-4E7E-A283-E2EB179E2436}" dt="2023-07-05T05:53:51.690" v="812" actId="478"/>
          <ac:picMkLst>
            <pc:docMk/>
            <pc:sldMk cId="2347610356" sldId="292"/>
            <ac:picMk id="16" creationId="{FEC3F408-70B0-B314-5FE7-56F89B1EC353}"/>
          </ac:picMkLst>
        </pc:picChg>
        <pc:picChg chg="del">
          <ac:chgData name="서지민[ 학부재학 / 통계학과 ]" userId="03775751-7746-4c61-afa7-8cd6c886e684" providerId="ADAL" clId="{BA8760E5-9562-4E7E-A283-E2EB179E2436}" dt="2023-07-05T05:53:51.690" v="812" actId="478"/>
          <ac:picMkLst>
            <pc:docMk/>
            <pc:sldMk cId="2347610356" sldId="292"/>
            <ac:picMk id="18" creationId="{7E7BF90A-4059-8106-C792-388C32ED1AE0}"/>
          </ac:picMkLst>
        </pc:picChg>
        <pc:picChg chg="del">
          <ac:chgData name="서지민[ 학부재학 / 통계학과 ]" userId="03775751-7746-4c61-afa7-8cd6c886e684" providerId="ADAL" clId="{BA8760E5-9562-4E7E-A283-E2EB179E2436}" dt="2023-07-05T05:53:51.690" v="812" actId="478"/>
          <ac:picMkLst>
            <pc:docMk/>
            <pc:sldMk cId="2347610356" sldId="292"/>
            <ac:picMk id="20" creationId="{2540B3A2-EEEE-1533-D5AB-59EB1396ACD2}"/>
          </ac:picMkLst>
        </pc:picChg>
        <pc:picChg chg="del">
          <ac:chgData name="서지민[ 학부재학 / 통계학과 ]" userId="03775751-7746-4c61-afa7-8cd6c886e684" providerId="ADAL" clId="{BA8760E5-9562-4E7E-A283-E2EB179E2436}" dt="2023-07-05T05:53:46.051" v="807" actId="478"/>
          <ac:picMkLst>
            <pc:docMk/>
            <pc:sldMk cId="2347610356" sldId="292"/>
            <ac:picMk id="106" creationId="{00000000-0000-0000-0000-000000000000}"/>
          </ac:picMkLst>
        </pc:picChg>
      </pc:sldChg>
      <pc:sldChg chg="add del">
        <pc:chgData name="서지민[ 학부재학 / 통계학과 ]" userId="03775751-7746-4c61-afa7-8cd6c886e684" providerId="ADAL" clId="{BA8760E5-9562-4E7E-A283-E2EB179E2436}" dt="2023-07-05T05:27:13.112" v="128" actId="47"/>
        <pc:sldMkLst>
          <pc:docMk/>
          <pc:sldMk cId="3138450770" sldId="292"/>
        </pc:sldMkLst>
      </pc:sldChg>
      <pc:sldChg chg="add del">
        <pc:chgData name="서지민[ 학부재학 / 통계학과 ]" userId="03775751-7746-4c61-afa7-8cd6c886e684" providerId="ADAL" clId="{BA8760E5-9562-4E7E-A283-E2EB179E2436}" dt="2023-07-05T05:27:12.526" v="127" actId="47"/>
        <pc:sldMkLst>
          <pc:docMk/>
          <pc:sldMk cId="1320427195" sldId="293"/>
        </pc:sldMkLst>
      </pc:sldChg>
      <pc:sldChg chg="modSp add mod">
        <pc:chgData name="서지민[ 학부재학 / 통계학과 ]" userId="03775751-7746-4c61-afa7-8cd6c886e684" providerId="ADAL" clId="{BA8760E5-9562-4E7E-A283-E2EB179E2436}" dt="2023-07-05T06:56:19.638" v="3219" actId="403"/>
        <pc:sldMkLst>
          <pc:docMk/>
          <pc:sldMk cId="2559503965" sldId="293"/>
        </pc:sldMkLst>
        <pc:spChg chg="mod">
          <ac:chgData name="서지민[ 학부재학 / 통계학과 ]" userId="03775751-7746-4c61-afa7-8cd6c886e684" providerId="ADAL" clId="{BA8760E5-9562-4E7E-A283-E2EB179E2436}" dt="2023-07-05T06:56:19.638" v="3219" actId="403"/>
          <ac:spMkLst>
            <pc:docMk/>
            <pc:sldMk cId="2559503965" sldId="293"/>
            <ac:spMk id="2" creationId="{D7CAFCB2-99DC-D4E7-7E8A-9D13E4AF1CC6}"/>
          </ac:spMkLst>
        </pc:spChg>
      </pc:sldChg>
      <pc:sldChg chg="add del">
        <pc:chgData name="서지민[ 학부재학 / 통계학과 ]" userId="03775751-7746-4c61-afa7-8cd6c886e684" providerId="ADAL" clId="{BA8760E5-9562-4E7E-A283-E2EB179E2436}" dt="2023-07-05T05:27:11.322" v="126" actId="47"/>
        <pc:sldMkLst>
          <pc:docMk/>
          <pc:sldMk cId="37903310" sldId="294"/>
        </pc:sldMkLst>
      </pc:sldChg>
      <pc:sldChg chg="modSp add mod">
        <pc:chgData name="서지민[ 학부재학 / 통계학과 ]" userId="03775751-7746-4c61-afa7-8cd6c886e684" providerId="ADAL" clId="{BA8760E5-9562-4E7E-A283-E2EB179E2436}" dt="2023-07-05T06:41:49.784" v="2825" actId="403"/>
        <pc:sldMkLst>
          <pc:docMk/>
          <pc:sldMk cId="736349954" sldId="294"/>
        </pc:sldMkLst>
        <pc:spChg chg="mod">
          <ac:chgData name="서지민[ 학부재학 / 통계학과 ]" userId="03775751-7746-4c61-afa7-8cd6c886e684" providerId="ADAL" clId="{BA8760E5-9562-4E7E-A283-E2EB179E2436}" dt="2023-07-05T06:41:49.784" v="2825" actId="403"/>
          <ac:spMkLst>
            <pc:docMk/>
            <pc:sldMk cId="736349954" sldId="294"/>
            <ac:spMk id="2" creationId="{D7CAFCB2-99DC-D4E7-7E8A-9D13E4AF1CC6}"/>
          </ac:spMkLst>
        </pc:spChg>
      </pc:sldChg>
      <pc:sldChg chg="add del">
        <pc:chgData name="서지민[ 학부재학 / 통계학과 ]" userId="03775751-7746-4c61-afa7-8cd6c886e684" providerId="ADAL" clId="{BA8760E5-9562-4E7E-A283-E2EB179E2436}" dt="2023-07-05T05:27:00.105" v="118" actId="47"/>
        <pc:sldMkLst>
          <pc:docMk/>
          <pc:sldMk cId="177586355" sldId="295"/>
        </pc:sldMkLst>
      </pc:sldChg>
      <pc:sldChg chg="modSp add mod ord">
        <pc:chgData name="서지민[ 학부재학 / 통계학과 ]" userId="03775751-7746-4c61-afa7-8cd6c886e684" providerId="ADAL" clId="{BA8760E5-9562-4E7E-A283-E2EB179E2436}" dt="2023-07-05T06:40:04.392" v="2808" actId="403"/>
        <pc:sldMkLst>
          <pc:docMk/>
          <pc:sldMk cId="999362674" sldId="295"/>
        </pc:sldMkLst>
        <pc:spChg chg="mod">
          <ac:chgData name="서지민[ 학부재학 / 통계학과 ]" userId="03775751-7746-4c61-afa7-8cd6c886e684" providerId="ADAL" clId="{BA8760E5-9562-4E7E-A283-E2EB179E2436}" dt="2023-07-05T06:40:04.392" v="2808" actId="403"/>
          <ac:spMkLst>
            <pc:docMk/>
            <pc:sldMk cId="999362674" sldId="295"/>
            <ac:spMk id="2" creationId="{D7CAFCB2-99DC-D4E7-7E8A-9D13E4AF1CC6}"/>
          </ac:spMkLst>
        </pc:spChg>
      </pc:sldChg>
      <pc:sldChg chg="add del">
        <pc:chgData name="서지민[ 학부재학 / 통계학과 ]" userId="03775751-7746-4c61-afa7-8cd6c886e684" providerId="ADAL" clId="{BA8760E5-9562-4E7E-A283-E2EB179E2436}" dt="2023-07-05T06:48:07.219" v="3034" actId="47"/>
        <pc:sldMkLst>
          <pc:docMk/>
          <pc:sldMk cId="0" sldId="296"/>
        </pc:sldMkLst>
      </pc:sldChg>
      <pc:sldChg chg="modSp add del">
        <pc:chgData name="서지민[ 학부재학 / 통계학과 ]" userId="03775751-7746-4c61-afa7-8cd6c886e684" providerId="ADAL" clId="{BA8760E5-9562-4E7E-A283-E2EB179E2436}" dt="2023-07-05T06:27:00.822" v="2304" actId="47"/>
        <pc:sldMkLst>
          <pc:docMk/>
          <pc:sldMk cId="1757774376" sldId="296"/>
        </pc:sldMkLst>
        <pc:graphicFrameChg chg="mod">
          <ac:chgData name="서지민[ 학부재학 / 통계학과 ]" userId="03775751-7746-4c61-afa7-8cd6c886e684" providerId="ADAL" clId="{BA8760E5-9562-4E7E-A283-E2EB179E2436}" dt="2023-07-05T06:18:34.760" v="1761" actId="20577"/>
          <ac:graphicFrameMkLst>
            <pc:docMk/>
            <pc:sldMk cId="1757774376" sldId="296"/>
            <ac:graphicFrameMk id="7" creationId="{DE917152-C385-B44E-6442-0F53EA43CC07}"/>
          </ac:graphicFrameMkLst>
        </pc:graphicFrameChg>
      </pc:sldChg>
      <pc:sldChg chg="add del">
        <pc:chgData name="서지민[ 학부재학 / 통계학과 ]" userId="03775751-7746-4c61-afa7-8cd6c886e684" providerId="ADAL" clId="{BA8760E5-9562-4E7E-A283-E2EB179E2436}" dt="2023-07-05T05:27:00.105" v="118" actId="47"/>
        <pc:sldMkLst>
          <pc:docMk/>
          <pc:sldMk cId="3575035610" sldId="296"/>
        </pc:sldMkLst>
      </pc:sldChg>
      <pc:sldChg chg="modSp add del mod">
        <pc:chgData name="서지민[ 학부재학 / 통계학과 ]" userId="03775751-7746-4c61-afa7-8cd6c886e684" providerId="ADAL" clId="{BA8760E5-9562-4E7E-A283-E2EB179E2436}" dt="2023-07-05T06:56:23.867" v="3220" actId="47"/>
        <pc:sldMkLst>
          <pc:docMk/>
          <pc:sldMk cId="0" sldId="297"/>
        </pc:sldMkLst>
        <pc:spChg chg="mod">
          <ac:chgData name="서지민[ 학부재학 / 통계학과 ]" userId="03775751-7746-4c61-afa7-8cd6c886e684" providerId="ADAL" clId="{BA8760E5-9562-4E7E-A283-E2EB179E2436}" dt="2023-07-05T06:50:54.310" v="3076" actId="20577"/>
          <ac:spMkLst>
            <pc:docMk/>
            <pc:sldMk cId="0" sldId="297"/>
            <ac:spMk id="96" creationId="{00000000-0000-0000-0000-000000000000}"/>
          </ac:spMkLst>
        </pc:spChg>
      </pc:sldChg>
      <pc:sldChg chg="add del">
        <pc:chgData name="서지민[ 학부재학 / 통계학과 ]" userId="03775751-7746-4c61-afa7-8cd6c886e684" providerId="ADAL" clId="{BA8760E5-9562-4E7E-A283-E2EB179E2436}" dt="2023-07-05T05:27:00.105" v="118" actId="47"/>
        <pc:sldMkLst>
          <pc:docMk/>
          <pc:sldMk cId="901788552" sldId="297"/>
        </pc:sldMkLst>
      </pc:sldChg>
      <pc:sldChg chg="add del">
        <pc:chgData name="서지민[ 학부재학 / 통계학과 ]" userId="03775751-7746-4c61-afa7-8cd6c886e684" providerId="ADAL" clId="{BA8760E5-9562-4E7E-A283-E2EB179E2436}" dt="2023-07-05T05:27:00.105" v="118" actId="47"/>
        <pc:sldMkLst>
          <pc:docMk/>
          <pc:sldMk cId="0" sldId="298"/>
        </pc:sldMkLst>
      </pc:sldChg>
      <pc:sldChg chg="add del">
        <pc:chgData name="서지민[ 학부재학 / 통계학과 ]" userId="03775751-7746-4c61-afa7-8cd6c886e684" providerId="ADAL" clId="{BA8760E5-9562-4E7E-A283-E2EB179E2436}" dt="2023-07-05T06:56:25.384" v="3221" actId="47"/>
        <pc:sldMkLst>
          <pc:docMk/>
          <pc:sldMk cId="2854756420" sldId="298"/>
        </pc:sldMkLst>
      </pc:sldChg>
      <pc:sldChg chg="add del">
        <pc:chgData name="서지민[ 학부재학 / 통계학과 ]" userId="03775751-7746-4c61-afa7-8cd6c886e684" providerId="ADAL" clId="{BA8760E5-9562-4E7E-A283-E2EB179E2436}" dt="2023-07-05T05:27:00.105" v="118" actId="47"/>
        <pc:sldMkLst>
          <pc:docMk/>
          <pc:sldMk cId="190040992" sldId="299"/>
        </pc:sldMkLst>
        <pc:spChg chg="add mod">
          <ac:chgData name="서지민[ 학부재학 / 통계학과 ]" userId="03775751-7746-4c61-afa7-8cd6c886e684" providerId="ADAL" clId="{BA8760E5-9562-4E7E-A283-E2EB179E2436}" dt="2023-07-05T07:02:01.985" v="3275" actId="207"/>
          <ac:spMkLst>
            <pc:docMk/>
            <pc:sldMk cId="190040992" sldId="299"/>
            <ac:spMk id="2" creationId="{F777D774-49A5-9170-A91B-A8FE88542806}"/>
          </ac:spMkLst>
        </pc:spChg>
        <pc:spChg chg="mod">
          <ac:chgData name="서지민[ 학부재학 / 통계학과 ]" userId="03775751-7746-4c61-afa7-8cd6c886e684" providerId="ADAL" clId="{BA8760E5-9562-4E7E-A283-E2EB179E2436}" dt="2023-07-05T06:58:17.146" v="3230" actId="1076"/>
          <ac:spMkLst>
            <pc:docMk/>
            <pc:sldMk cId="190040992" sldId="299"/>
            <ac:spMk id="9" creationId="{8E9DA86A-1CB0-9332-E9C3-16664A246C7E}"/>
          </ac:spMkLst>
        </pc:spChg>
        <pc:spChg chg="mod">
          <ac:chgData name="서지민[ 학부재학 / 통계학과 ]" userId="03775751-7746-4c61-afa7-8cd6c886e684" providerId="ADAL" clId="{BA8760E5-9562-4E7E-A283-E2EB179E2436}" dt="2023-07-05T06:58:05.939" v="3226" actId="2711"/>
          <ac:spMkLst>
            <pc:docMk/>
            <pc:sldMk cId="190040992" sldId="299"/>
            <ac:spMk id="103" creationId="{00000000-0000-0000-0000-000000000000}"/>
          </ac:spMkLst>
        </pc:spChg>
      </pc:sldChg>
      <pc:sldChg chg="add del">
        <pc:chgData name="서지민[ 학부재학 / 통계학과 ]" userId="03775751-7746-4c61-afa7-8cd6c886e684" providerId="ADAL" clId="{BA8760E5-9562-4E7E-A283-E2EB179E2436}" dt="2023-07-05T05:27:00.105" v="118" actId="47"/>
        <pc:sldMkLst>
          <pc:docMk/>
          <pc:sldMk cId="2786934553" sldId="300"/>
        </pc:sldMkLst>
      </pc:sldChg>
      <pc:sldChg chg="addSp modSp add mod">
        <pc:chgData name="서지민[ 학부재학 / 통계학과 ]" userId="03775751-7746-4c61-afa7-8cd6c886e684" providerId="ADAL" clId="{BA8760E5-9562-4E7E-A283-E2EB179E2436}" dt="2023-07-05T07:02:14.647" v="3276"/>
        <pc:sldMkLst>
          <pc:docMk/>
          <pc:sldMk cId="4245946390" sldId="300"/>
        </pc:sldMkLst>
        <pc:spChg chg="add mod">
          <ac:chgData name="서지민[ 학부재학 / 통계학과 ]" userId="03775751-7746-4c61-afa7-8cd6c886e684" providerId="ADAL" clId="{BA8760E5-9562-4E7E-A283-E2EB179E2436}" dt="2023-07-05T07:02:14.647" v="3276"/>
          <ac:spMkLst>
            <pc:docMk/>
            <pc:sldMk cId="4245946390" sldId="300"/>
            <ac:spMk id="3" creationId="{1F75AB82-7970-48DD-C24A-AFE09E2BEDC3}"/>
          </ac:spMkLst>
        </pc:spChg>
        <pc:spChg chg="mod">
          <ac:chgData name="서지민[ 학부재학 / 통계학과 ]" userId="03775751-7746-4c61-afa7-8cd6c886e684" providerId="ADAL" clId="{BA8760E5-9562-4E7E-A283-E2EB179E2436}" dt="2023-07-05T06:58:26.605" v="3231" actId="2711"/>
          <ac:spMkLst>
            <pc:docMk/>
            <pc:sldMk cId="4245946390" sldId="300"/>
            <ac:spMk id="103" creationId="{00000000-0000-0000-0000-000000000000}"/>
          </ac:spMkLst>
        </pc:spChg>
      </pc:sldChg>
      <pc:sldChg chg="add del">
        <pc:chgData name="서지민[ 학부재학 / 통계학과 ]" userId="03775751-7746-4c61-afa7-8cd6c886e684" providerId="ADAL" clId="{BA8760E5-9562-4E7E-A283-E2EB179E2436}" dt="2023-07-05T05:27:00.105" v="118" actId="47"/>
        <pc:sldMkLst>
          <pc:docMk/>
          <pc:sldMk cId="3811883262" sldId="301"/>
        </pc:sldMkLst>
      </pc:sldChg>
      <pc:sldChg chg="add del">
        <pc:chgData name="서지민[ 학부재학 / 통계학과 ]" userId="03775751-7746-4c61-afa7-8cd6c886e684" providerId="ADAL" clId="{BA8760E5-9562-4E7E-A283-E2EB179E2436}" dt="2023-07-05T06:48:50.612" v="3059" actId="47"/>
        <pc:sldMkLst>
          <pc:docMk/>
          <pc:sldMk cId="3862338850" sldId="301"/>
        </pc:sldMkLst>
      </pc:sldChg>
      <pc:sldChg chg="add del">
        <pc:chgData name="서지민[ 학부재학 / 통계학과 ]" userId="03775751-7746-4c61-afa7-8cd6c886e684" providerId="ADAL" clId="{BA8760E5-9562-4E7E-A283-E2EB179E2436}" dt="2023-07-05T05:27:10.768" v="125" actId="47"/>
        <pc:sldMkLst>
          <pc:docMk/>
          <pc:sldMk cId="368163982" sldId="302"/>
        </pc:sldMkLst>
      </pc:sldChg>
      <pc:sldChg chg="addSp modSp add mod">
        <pc:chgData name="서지민[ 학부재학 / 통계학과 ]" userId="03775751-7746-4c61-afa7-8cd6c886e684" providerId="ADAL" clId="{BA8760E5-9562-4E7E-A283-E2EB179E2436}" dt="2023-07-05T07:02:18.693" v="3278"/>
        <pc:sldMkLst>
          <pc:docMk/>
          <pc:sldMk cId="3138450770" sldId="302"/>
        </pc:sldMkLst>
        <pc:spChg chg="mod">
          <ac:chgData name="서지민[ 학부재학 / 통계학과 ]" userId="03775751-7746-4c61-afa7-8cd6c886e684" providerId="ADAL" clId="{BA8760E5-9562-4E7E-A283-E2EB179E2436}" dt="2023-07-05T06:59:05.066" v="3243" actId="404"/>
          <ac:spMkLst>
            <pc:docMk/>
            <pc:sldMk cId="3138450770" sldId="302"/>
            <ac:spMk id="2" creationId="{300CF10E-18F2-3FBB-A677-EA7D567782D0}"/>
          </ac:spMkLst>
        </pc:spChg>
        <pc:spChg chg="add mod">
          <ac:chgData name="서지민[ 학부재학 / 통계학과 ]" userId="03775751-7746-4c61-afa7-8cd6c886e684" providerId="ADAL" clId="{BA8760E5-9562-4E7E-A283-E2EB179E2436}" dt="2023-07-05T07:02:18.693" v="3278"/>
          <ac:spMkLst>
            <pc:docMk/>
            <pc:sldMk cId="3138450770" sldId="302"/>
            <ac:spMk id="3" creationId="{96FC8106-C5D0-70B6-BDA9-BFA69C0391F1}"/>
          </ac:spMkLst>
        </pc:spChg>
      </pc:sldChg>
      <pc:sldChg chg="add del">
        <pc:chgData name="서지민[ 학부재학 / 통계학과 ]" userId="03775751-7746-4c61-afa7-8cd6c886e684" providerId="ADAL" clId="{BA8760E5-9562-4E7E-A283-E2EB179E2436}" dt="2023-07-05T05:27:10.107" v="124" actId="47"/>
        <pc:sldMkLst>
          <pc:docMk/>
          <pc:sldMk cId="1017506895" sldId="303"/>
        </pc:sldMkLst>
      </pc:sldChg>
      <pc:sldChg chg="addSp modSp add mod">
        <pc:chgData name="서지민[ 학부재학 / 통계학과 ]" userId="03775751-7746-4c61-afa7-8cd6c886e684" providerId="ADAL" clId="{BA8760E5-9562-4E7E-A283-E2EB179E2436}" dt="2023-07-05T07:02:20.075" v="3279"/>
        <pc:sldMkLst>
          <pc:docMk/>
          <pc:sldMk cId="1320427195" sldId="303"/>
        </pc:sldMkLst>
        <pc:spChg chg="mod">
          <ac:chgData name="서지민[ 학부재학 / 통계학과 ]" userId="03775751-7746-4c61-afa7-8cd6c886e684" providerId="ADAL" clId="{BA8760E5-9562-4E7E-A283-E2EB179E2436}" dt="2023-07-05T06:59:09.550" v="3245" actId="404"/>
          <ac:spMkLst>
            <pc:docMk/>
            <pc:sldMk cId="1320427195" sldId="303"/>
            <ac:spMk id="2" creationId="{300CF10E-18F2-3FBB-A677-EA7D567782D0}"/>
          </ac:spMkLst>
        </pc:spChg>
        <pc:spChg chg="add mod">
          <ac:chgData name="서지민[ 학부재학 / 통계학과 ]" userId="03775751-7746-4c61-afa7-8cd6c886e684" providerId="ADAL" clId="{BA8760E5-9562-4E7E-A283-E2EB179E2436}" dt="2023-07-05T07:02:20.075" v="3279"/>
          <ac:spMkLst>
            <pc:docMk/>
            <pc:sldMk cId="1320427195" sldId="303"/>
            <ac:spMk id="3" creationId="{9D8C3296-039E-DA1F-7487-649303396794}"/>
          </ac:spMkLst>
        </pc:spChg>
      </pc:sldChg>
      <pc:sldChg chg="add del">
        <pc:chgData name="서지민[ 학부재학 / 통계학과 ]" userId="03775751-7746-4c61-afa7-8cd6c886e684" providerId="ADAL" clId="{BA8760E5-9562-4E7E-A283-E2EB179E2436}" dt="2023-07-05T05:27:09.506" v="123" actId="47"/>
        <pc:sldMkLst>
          <pc:docMk/>
          <pc:sldMk cId="136320127" sldId="304"/>
        </pc:sldMkLst>
      </pc:sldChg>
      <pc:sldChg chg="addSp modSp add mod">
        <pc:chgData name="서지민[ 학부재학 / 통계학과 ]" userId="03775751-7746-4c61-afa7-8cd6c886e684" providerId="ADAL" clId="{BA8760E5-9562-4E7E-A283-E2EB179E2436}" dt="2023-07-05T07:02:22.597" v="3281"/>
        <pc:sldMkLst>
          <pc:docMk/>
          <pc:sldMk cId="3575035610" sldId="304"/>
        </pc:sldMkLst>
        <pc:spChg chg="mod">
          <ac:chgData name="서지민[ 학부재학 / 통계학과 ]" userId="03775751-7746-4c61-afa7-8cd6c886e684" providerId="ADAL" clId="{BA8760E5-9562-4E7E-A283-E2EB179E2436}" dt="2023-07-05T06:59:31.437" v="3249" actId="14100"/>
          <ac:spMkLst>
            <pc:docMk/>
            <pc:sldMk cId="3575035610" sldId="304"/>
            <ac:spMk id="2" creationId="{300CF10E-18F2-3FBB-A677-EA7D567782D0}"/>
          </ac:spMkLst>
        </pc:spChg>
        <pc:spChg chg="add mod">
          <ac:chgData name="서지민[ 학부재학 / 통계학과 ]" userId="03775751-7746-4c61-afa7-8cd6c886e684" providerId="ADAL" clId="{BA8760E5-9562-4E7E-A283-E2EB179E2436}" dt="2023-07-05T07:02:22.597" v="3281"/>
          <ac:spMkLst>
            <pc:docMk/>
            <pc:sldMk cId="3575035610" sldId="304"/>
            <ac:spMk id="3" creationId="{CF937D9A-3FFB-A6A6-8EDF-7A052350BB45}"/>
          </ac:spMkLst>
        </pc:spChg>
      </pc:sldChg>
      <pc:sldChg chg="addSp modSp add mod">
        <pc:chgData name="서지민[ 학부재학 / 통계학과 ]" userId="03775751-7746-4c61-afa7-8cd6c886e684" providerId="ADAL" clId="{BA8760E5-9562-4E7E-A283-E2EB179E2436}" dt="2023-07-05T07:02:23.999" v="3282"/>
        <pc:sldMkLst>
          <pc:docMk/>
          <pc:sldMk cId="901788552" sldId="305"/>
        </pc:sldMkLst>
        <pc:spChg chg="add mod">
          <ac:chgData name="서지민[ 학부재학 / 통계학과 ]" userId="03775751-7746-4c61-afa7-8cd6c886e684" providerId="ADAL" clId="{BA8760E5-9562-4E7E-A283-E2EB179E2436}" dt="2023-07-05T07:02:23.999" v="3282"/>
          <ac:spMkLst>
            <pc:docMk/>
            <pc:sldMk cId="901788552" sldId="305"/>
            <ac:spMk id="2" creationId="{E7432105-8AA9-442B-36B8-5EE1E794F21A}"/>
          </ac:spMkLst>
        </pc:spChg>
        <pc:spChg chg="mod">
          <ac:chgData name="서지민[ 학부재학 / 통계학과 ]" userId="03775751-7746-4c61-afa7-8cd6c886e684" providerId="ADAL" clId="{BA8760E5-9562-4E7E-A283-E2EB179E2436}" dt="2023-07-05T06:59:43.878" v="3252" actId="2711"/>
          <ac:spMkLst>
            <pc:docMk/>
            <pc:sldMk cId="901788552" sldId="305"/>
            <ac:spMk id="103" creationId="{00000000-0000-0000-0000-000000000000}"/>
          </ac:spMkLst>
        </pc:spChg>
        <pc:spChg chg="mod">
          <ac:chgData name="서지민[ 학부재학 / 통계학과 ]" userId="03775751-7746-4c61-afa7-8cd6c886e684" providerId="ADAL" clId="{BA8760E5-9562-4E7E-A283-E2EB179E2436}" dt="2023-07-05T06:59:35.171" v="3251" actId="404"/>
          <ac:spMkLst>
            <pc:docMk/>
            <pc:sldMk cId="901788552" sldId="305"/>
            <ac:spMk id="104" creationId="{00000000-0000-0000-0000-000000000000}"/>
          </ac:spMkLst>
        </pc:spChg>
      </pc:sldChg>
      <pc:sldChg chg="add del">
        <pc:chgData name="서지민[ 학부재학 / 통계학과 ]" userId="03775751-7746-4c61-afa7-8cd6c886e684" providerId="ADAL" clId="{BA8760E5-9562-4E7E-A283-E2EB179E2436}" dt="2023-07-05T05:27:08.720" v="122" actId="47"/>
        <pc:sldMkLst>
          <pc:docMk/>
          <pc:sldMk cId="3801052585" sldId="305"/>
        </pc:sldMkLst>
      </pc:sldChg>
      <pc:sldChg chg="addSp modSp add mod">
        <pc:chgData name="서지민[ 학부재학 / 통계학과 ]" userId="03775751-7746-4c61-afa7-8cd6c886e684" providerId="ADAL" clId="{BA8760E5-9562-4E7E-A283-E2EB179E2436}" dt="2023-07-05T07:02:25.269" v="3283"/>
        <pc:sldMkLst>
          <pc:docMk/>
          <pc:sldMk cId="0" sldId="306"/>
        </pc:sldMkLst>
        <pc:spChg chg="add mod">
          <ac:chgData name="서지민[ 학부재학 / 통계학과 ]" userId="03775751-7746-4c61-afa7-8cd6c886e684" providerId="ADAL" clId="{BA8760E5-9562-4E7E-A283-E2EB179E2436}" dt="2023-07-05T07:02:25.269" v="3283"/>
          <ac:spMkLst>
            <pc:docMk/>
            <pc:sldMk cId="0" sldId="306"/>
            <ac:spMk id="2" creationId="{0685FFAC-1D3C-9E2F-2419-E8294E91C4F3}"/>
          </ac:spMkLst>
        </pc:spChg>
        <pc:spChg chg="mod">
          <ac:chgData name="서지민[ 학부재학 / 통계학과 ]" userId="03775751-7746-4c61-afa7-8cd6c886e684" providerId="ADAL" clId="{BA8760E5-9562-4E7E-A283-E2EB179E2436}" dt="2023-07-05T07:00:06.860" v="3253" actId="2711"/>
          <ac:spMkLst>
            <pc:docMk/>
            <pc:sldMk cId="0" sldId="306"/>
            <ac:spMk id="103" creationId="{00000000-0000-0000-0000-000000000000}"/>
          </ac:spMkLst>
        </pc:spChg>
        <pc:spChg chg="mod">
          <ac:chgData name="서지민[ 학부재학 / 통계학과 ]" userId="03775751-7746-4c61-afa7-8cd6c886e684" providerId="ADAL" clId="{BA8760E5-9562-4E7E-A283-E2EB179E2436}" dt="2023-07-05T07:00:24.064" v="3257" actId="404"/>
          <ac:spMkLst>
            <pc:docMk/>
            <pc:sldMk cId="0" sldId="306"/>
            <ac:spMk id="104" creationId="{00000000-0000-0000-0000-000000000000}"/>
          </ac:spMkLst>
        </pc:spChg>
      </pc:sldChg>
      <pc:sldChg chg="add del">
        <pc:chgData name="서지민[ 학부재학 / 통계학과 ]" userId="03775751-7746-4c61-afa7-8cd6c886e684" providerId="ADAL" clId="{BA8760E5-9562-4E7E-A283-E2EB179E2436}" dt="2023-07-05T05:27:07.952" v="121" actId="47"/>
        <pc:sldMkLst>
          <pc:docMk/>
          <pc:sldMk cId="4153636723" sldId="306"/>
        </pc:sldMkLst>
      </pc:sldChg>
      <pc:sldChg chg="add del">
        <pc:chgData name="서지민[ 학부재학 / 통계학과 ]" userId="03775751-7746-4c61-afa7-8cd6c886e684" providerId="ADAL" clId="{BA8760E5-9562-4E7E-A283-E2EB179E2436}" dt="2023-07-05T05:27:06.918" v="120" actId="47"/>
        <pc:sldMkLst>
          <pc:docMk/>
          <pc:sldMk cId="1947017417" sldId="307"/>
        </pc:sldMkLst>
      </pc:sldChg>
      <pc:sldChg chg="addSp modSp add mod">
        <pc:chgData name="서지민[ 학부재학 / 통계학과 ]" userId="03775751-7746-4c61-afa7-8cd6c886e684" providerId="ADAL" clId="{BA8760E5-9562-4E7E-A283-E2EB179E2436}" dt="2023-07-05T07:02:28.090" v="3285"/>
        <pc:sldMkLst>
          <pc:docMk/>
          <pc:sldMk cId="3811883262" sldId="307"/>
        </pc:sldMkLst>
        <pc:spChg chg="add mod">
          <ac:chgData name="서지민[ 학부재학 / 통계학과 ]" userId="03775751-7746-4c61-afa7-8cd6c886e684" providerId="ADAL" clId="{BA8760E5-9562-4E7E-A283-E2EB179E2436}" dt="2023-07-05T07:02:28.090" v="3285"/>
          <ac:spMkLst>
            <pc:docMk/>
            <pc:sldMk cId="3811883262" sldId="307"/>
            <ac:spMk id="2" creationId="{A3A21479-6640-D041-7C76-A855FBBF557E}"/>
          </ac:spMkLst>
        </pc:spChg>
        <pc:spChg chg="mod">
          <ac:chgData name="서지민[ 학부재학 / 통계학과 ]" userId="03775751-7746-4c61-afa7-8cd6c886e684" providerId="ADAL" clId="{BA8760E5-9562-4E7E-A283-E2EB179E2436}" dt="2023-07-05T06:54:59.318" v="3207"/>
          <ac:spMkLst>
            <pc:docMk/>
            <pc:sldMk cId="3811883262" sldId="307"/>
            <ac:spMk id="103" creationId="{00000000-0000-0000-0000-000000000000}"/>
          </ac:spMkLst>
        </pc:spChg>
      </pc:sldChg>
      <pc:sldChg chg="modSp add del mod">
        <pc:chgData name="서지민[ 학부재학 / 통계학과 ]" userId="03775751-7746-4c61-afa7-8cd6c886e684" providerId="ADAL" clId="{BA8760E5-9562-4E7E-A283-E2EB179E2436}" dt="2023-07-05T06:55:13.324" v="3213" actId="47"/>
        <pc:sldMkLst>
          <pc:docMk/>
          <pc:sldMk cId="368163982" sldId="308"/>
        </pc:sldMkLst>
        <pc:spChg chg="mod">
          <ac:chgData name="서지민[ 학부재학 / 통계학과 ]" userId="03775751-7746-4c61-afa7-8cd6c886e684" providerId="ADAL" clId="{BA8760E5-9562-4E7E-A283-E2EB179E2436}" dt="2023-07-05T06:55:08.126" v="3212" actId="20577"/>
          <ac:spMkLst>
            <pc:docMk/>
            <pc:sldMk cId="368163982" sldId="308"/>
            <ac:spMk id="109" creationId="{00000000-0000-0000-0000-000000000000}"/>
          </ac:spMkLst>
        </pc:spChg>
      </pc:sldChg>
      <pc:sldChg chg="add del">
        <pc:chgData name="서지민[ 학부재학 / 통계학과 ]" userId="03775751-7746-4c61-afa7-8cd6c886e684" providerId="ADAL" clId="{BA8760E5-9562-4E7E-A283-E2EB179E2436}" dt="2023-07-05T05:27:05.200" v="119" actId="47"/>
        <pc:sldMkLst>
          <pc:docMk/>
          <pc:sldMk cId="2746150672" sldId="308"/>
        </pc:sldMkLst>
      </pc:sldChg>
      <pc:sldChg chg="addSp modSp add mod">
        <pc:chgData name="서지민[ 학부재학 / 통계학과 ]" userId="03775751-7746-4c61-afa7-8cd6c886e684" providerId="ADAL" clId="{BA8760E5-9562-4E7E-A283-E2EB179E2436}" dt="2023-07-05T07:02:29.302" v="3286"/>
        <pc:sldMkLst>
          <pc:docMk/>
          <pc:sldMk cId="1017506895" sldId="309"/>
        </pc:sldMkLst>
        <pc:spChg chg="add mod">
          <ac:chgData name="서지민[ 학부재학 / 통계학과 ]" userId="03775751-7746-4c61-afa7-8cd6c886e684" providerId="ADAL" clId="{BA8760E5-9562-4E7E-A283-E2EB179E2436}" dt="2023-07-05T07:02:29.302" v="3286"/>
          <ac:spMkLst>
            <pc:docMk/>
            <pc:sldMk cId="1017506895" sldId="309"/>
            <ac:spMk id="2" creationId="{B1AB6C89-4E65-19D6-21E9-8BF7C3E0CFDB}"/>
          </ac:spMkLst>
        </pc:spChg>
        <pc:spChg chg="mod">
          <ac:chgData name="서지민[ 학부재학 / 통계학과 ]" userId="03775751-7746-4c61-afa7-8cd6c886e684" providerId="ADAL" clId="{BA8760E5-9562-4E7E-A283-E2EB179E2436}" dt="2023-07-05T06:55:17.361" v="3214"/>
          <ac:spMkLst>
            <pc:docMk/>
            <pc:sldMk cId="1017506895" sldId="309"/>
            <ac:spMk id="114" creationId="{00000000-0000-0000-0000-000000000000}"/>
          </ac:spMkLst>
        </pc:spChg>
        <pc:spChg chg="mod">
          <ac:chgData name="서지민[ 학부재학 / 통계학과 ]" userId="03775751-7746-4c61-afa7-8cd6c886e684" providerId="ADAL" clId="{BA8760E5-9562-4E7E-A283-E2EB179E2436}" dt="2023-07-05T07:00:44.418" v="3263" actId="2711"/>
          <ac:spMkLst>
            <pc:docMk/>
            <pc:sldMk cId="1017506895" sldId="309"/>
            <ac:spMk id="115" creationId="{00000000-0000-0000-0000-000000000000}"/>
          </ac:spMkLst>
        </pc:spChg>
        <pc:picChg chg="mod">
          <ac:chgData name="서지민[ 학부재학 / 통계학과 ]" userId="03775751-7746-4c61-afa7-8cd6c886e684" providerId="ADAL" clId="{BA8760E5-9562-4E7E-A283-E2EB179E2436}" dt="2023-07-05T07:00:46.652" v="3264" actId="1076"/>
          <ac:picMkLst>
            <pc:docMk/>
            <pc:sldMk cId="1017506895" sldId="309"/>
            <ac:picMk id="8" creationId="{124DC14F-B13D-ED0A-3C1C-2C7706AAFD31}"/>
          </ac:picMkLst>
        </pc:picChg>
      </pc:sldChg>
      <pc:sldChg chg="addSp modSp add">
        <pc:chgData name="서지민[ 학부재학 / 통계학과 ]" userId="03775751-7746-4c61-afa7-8cd6c886e684" providerId="ADAL" clId="{BA8760E5-9562-4E7E-A283-E2EB179E2436}" dt="2023-07-05T07:02:30.524" v="3287"/>
        <pc:sldMkLst>
          <pc:docMk/>
          <pc:sldMk cId="3801052585" sldId="310"/>
        </pc:sldMkLst>
        <pc:spChg chg="add mod">
          <ac:chgData name="서지민[ 학부재학 / 통계학과 ]" userId="03775751-7746-4c61-afa7-8cd6c886e684" providerId="ADAL" clId="{BA8760E5-9562-4E7E-A283-E2EB179E2436}" dt="2023-07-05T07:02:30.524" v="3287"/>
          <ac:spMkLst>
            <pc:docMk/>
            <pc:sldMk cId="3801052585" sldId="310"/>
            <ac:spMk id="2" creationId="{77A8487E-21C6-8040-82D3-8C454F0175B5}"/>
          </ac:spMkLst>
        </pc:spChg>
      </pc:sldChg>
      <pc:sldChg chg="addSp modSp add mod">
        <pc:chgData name="서지민[ 학부재학 / 통계학과 ]" userId="03775751-7746-4c61-afa7-8cd6c886e684" providerId="ADAL" clId="{BA8760E5-9562-4E7E-A283-E2EB179E2436}" dt="2023-07-05T07:02:32.010" v="3288"/>
        <pc:sldMkLst>
          <pc:docMk/>
          <pc:sldMk cId="4153636723" sldId="311"/>
        </pc:sldMkLst>
        <pc:spChg chg="add mod">
          <ac:chgData name="서지민[ 학부재학 / 통계학과 ]" userId="03775751-7746-4c61-afa7-8cd6c886e684" providerId="ADAL" clId="{BA8760E5-9562-4E7E-A283-E2EB179E2436}" dt="2023-07-05T07:02:32.010" v="3288"/>
          <ac:spMkLst>
            <pc:docMk/>
            <pc:sldMk cId="4153636723" sldId="311"/>
            <ac:spMk id="2" creationId="{B7C1AF9E-5CF0-A764-B332-F5223E2455AB}"/>
          </ac:spMkLst>
        </pc:spChg>
        <pc:spChg chg="mod">
          <ac:chgData name="서지민[ 학부재학 / 통계학과 ]" userId="03775751-7746-4c61-afa7-8cd6c886e684" providerId="ADAL" clId="{BA8760E5-9562-4E7E-A283-E2EB179E2436}" dt="2023-07-05T07:00:56.373" v="3267" actId="404"/>
          <ac:spMkLst>
            <pc:docMk/>
            <pc:sldMk cId="4153636723" sldId="311"/>
            <ac:spMk id="115" creationId="{00000000-0000-0000-0000-000000000000}"/>
          </ac:spMkLst>
        </pc:spChg>
      </pc:sldChg>
      <pc:sldChg chg="add ord">
        <pc:chgData name="서지민[ 학부재학 / 통계학과 ]" userId="03775751-7746-4c61-afa7-8cd6c886e684" providerId="ADAL" clId="{BA8760E5-9562-4E7E-A283-E2EB179E2436}" dt="2023-07-05T06:56:07.203" v="3217"/>
        <pc:sldMkLst>
          <pc:docMk/>
          <pc:sldMk cId="1947017417" sldId="312"/>
        </pc:sldMkLst>
      </pc:sldChg>
      <pc:sldMasterChg chg="delSldLayout">
        <pc:chgData name="서지민[ 학부재학 / 통계학과 ]" userId="03775751-7746-4c61-afa7-8cd6c886e684" providerId="ADAL" clId="{BA8760E5-9562-4E7E-A283-E2EB179E2436}" dt="2023-07-05T06:48:07.219" v="3034" actId="47"/>
        <pc:sldMasterMkLst>
          <pc:docMk/>
          <pc:sldMasterMk cId="1901612046" sldId="2147483648"/>
        </pc:sldMasterMkLst>
        <pc:sldLayoutChg chg="del">
          <pc:chgData name="서지민[ 학부재학 / 통계학과 ]" userId="03775751-7746-4c61-afa7-8cd6c886e684" providerId="ADAL" clId="{BA8760E5-9562-4E7E-A283-E2EB179E2436}" dt="2023-07-05T06:48:07.219" v="3034" actId="47"/>
          <pc:sldLayoutMkLst>
            <pc:docMk/>
            <pc:sldMasterMk cId="1901612046" sldId="2147483648"/>
            <pc:sldLayoutMk cId="2639505822" sldId="2147483660"/>
          </pc:sldLayoutMkLst>
        </pc:sldLayoutChg>
        <pc:sldLayoutChg chg="del">
          <pc:chgData name="서지민[ 학부재학 / 통계학과 ]" userId="03775751-7746-4c61-afa7-8cd6c886e684" providerId="ADAL" clId="{BA8760E5-9562-4E7E-A283-E2EB179E2436}" dt="2023-07-05T05:27:20.623" v="135" actId="47"/>
          <pc:sldLayoutMkLst>
            <pc:docMk/>
            <pc:sldMasterMk cId="1901612046" sldId="2147483648"/>
            <pc:sldLayoutMk cId="3630783377" sldId="214748366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3E290C-2BFF-42DC-BD21-18E1C30F6968}" type="doc">
      <dgm:prSet loTypeId="urn:microsoft.com/office/officeart/2008/layout/BendingPictureCaptionList" loCatId="picture" qsTypeId="urn:microsoft.com/office/officeart/2005/8/quickstyle/simple3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12F88FCE-44E5-4631-ABDF-4D996B8142EB}">
      <dgm:prSet phldrT="[텍스트]" custT="1"/>
      <dgm:spPr/>
      <dgm:t>
        <a:bodyPr/>
        <a:lstStyle/>
        <a:p>
          <a:pPr latinLnBrk="1"/>
          <a: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[Age] </a:t>
          </a:r>
        </a:p>
        <a:p>
          <a:pPr latinLnBrk="1"/>
          <a:r>
            <a: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5</a:t>
          </a:r>
          <a:r>
            <a: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세 미만</a:t>
          </a:r>
          <a:r>
            <a: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&amp;100</a:t>
          </a:r>
          <a:r>
            <a: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세 이상 제거</a:t>
          </a:r>
        </a:p>
      </dgm:t>
    </dgm:pt>
    <dgm:pt modelId="{D4DBE8D3-20C4-4217-86FB-B04F628B9BC7}" type="parTrans" cxnId="{0CE892B2-4325-4334-BBA6-0E7DF3521BF2}">
      <dgm:prSet/>
      <dgm:spPr/>
      <dgm:t>
        <a:bodyPr/>
        <a:lstStyle/>
        <a:p>
          <a:pPr latinLnBrk="1"/>
          <a:endParaRPr lang="ko-KR" altLang="en-US"/>
        </a:p>
      </dgm:t>
    </dgm:pt>
    <dgm:pt modelId="{BE2A8E1C-EDE9-40E7-91FE-0E00D527DA63}" type="sibTrans" cxnId="{0CE892B2-4325-4334-BBA6-0E7DF3521BF2}">
      <dgm:prSet/>
      <dgm:spPr/>
      <dgm:t>
        <a:bodyPr/>
        <a:lstStyle/>
        <a:p>
          <a:pPr latinLnBrk="1"/>
          <a:endParaRPr lang="ko-KR" altLang="en-US"/>
        </a:p>
      </dgm:t>
    </dgm:pt>
    <dgm:pt modelId="{91D71B47-243F-47F0-BEDF-DA606236209F}">
      <dgm:prSet phldrT="[텍스트]" custT="1"/>
      <dgm:spPr/>
      <dgm:t>
        <a:bodyPr/>
        <a:lstStyle/>
        <a:p>
          <a:pPr latinLnBrk="1"/>
          <a: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[Location]</a:t>
          </a:r>
        </a:p>
        <a:p>
          <a:pPr latinLnBrk="1"/>
          <a:r>
            <a: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‘n/a, n/a, n/a’ </a:t>
          </a:r>
          <a:r>
            <a:rPr lang="ko-KR" altLang="en-US" sz="1600" dirty="0" err="1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결측치</a:t>
          </a:r>
          <a:r>
            <a: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제거</a:t>
          </a:r>
        </a:p>
      </dgm:t>
    </dgm:pt>
    <dgm:pt modelId="{98110FFF-3512-4771-9B9F-37A0868A6D4D}" type="parTrans" cxnId="{72D6B7B4-2C08-4D14-BB7A-1737C3C65707}">
      <dgm:prSet/>
      <dgm:spPr/>
      <dgm:t>
        <a:bodyPr/>
        <a:lstStyle/>
        <a:p>
          <a:pPr latinLnBrk="1"/>
          <a:endParaRPr lang="ko-KR" altLang="en-US"/>
        </a:p>
      </dgm:t>
    </dgm:pt>
    <dgm:pt modelId="{2D487E44-7C17-44DA-81FB-EB510EF696A4}" type="sibTrans" cxnId="{72D6B7B4-2C08-4D14-BB7A-1737C3C65707}">
      <dgm:prSet/>
      <dgm:spPr/>
      <dgm:t>
        <a:bodyPr/>
        <a:lstStyle/>
        <a:p>
          <a:pPr latinLnBrk="1"/>
          <a:endParaRPr lang="ko-KR" altLang="en-US"/>
        </a:p>
      </dgm:t>
    </dgm:pt>
    <dgm:pt modelId="{E147683A-484E-4A9A-B901-043DFD5FC431}">
      <dgm:prSet phldrT="[텍스트]" custT="1"/>
      <dgm:spPr/>
      <dgm:t>
        <a:bodyPr/>
        <a:lstStyle/>
        <a:p>
          <a:pPr latinLnBrk="1"/>
          <a: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[Year-Of-Publication]</a:t>
          </a:r>
        </a:p>
        <a:p>
          <a:pPr latinLnBrk="1"/>
          <a:r>
            <a: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출판 연도 </a:t>
          </a:r>
          <a:r>
            <a: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-1 </a:t>
          </a:r>
          <a:r>
            <a: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제거</a:t>
          </a:r>
        </a:p>
      </dgm:t>
    </dgm:pt>
    <dgm:pt modelId="{ADA9A9C8-1A4F-4BAA-B5E2-B257CC8C7936}" type="parTrans" cxnId="{F79252AC-E330-4ED6-837A-DE04146DDF65}">
      <dgm:prSet/>
      <dgm:spPr/>
      <dgm:t>
        <a:bodyPr/>
        <a:lstStyle/>
        <a:p>
          <a:pPr latinLnBrk="1"/>
          <a:endParaRPr lang="ko-KR" altLang="en-US"/>
        </a:p>
      </dgm:t>
    </dgm:pt>
    <dgm:pt modelId="{3A1F08AA-C37F-41A6-9A3F-8BC22C3871FF}" type="sibTrans" cxnId="{F79252AC-E330-4ED6-837A-DE04146DDF65}">
      <dgm:prSet/>
      <dgm:spPr/>
      <dgm:t>
        <a:bodyPr/>
        <a:lstStyle/>
        <a:p>
          <a:pPr latinLnBrk="1"/>
          <a:endParaRPr lang="ko-KR" altLang="en-US"/>
        </a:p>
      </dgm:t>
    </dgm:pt>
    <dgm:pt modelId="{7462620D-9EE8-4C6E-8440-6D17DE152BE1}" type="pres">
      <dgm:prSet presAssocID="{513E290C-2BFF-42DC-BD21-18E1C30F6968}" presName="Name0" presStyleCnt="0">
        <dgm:presLayoutVars>
          <dgm:dir/>
          <dgm:resizeHandles val="exact"/>
        </dgm:presLayoutVars>
      </dgm:prSet>
      <dgm:spPr/>
    </dgm:pt>
    <dgm:pt modelId="{C809EABB-1886-49E0-BB13-F0F9C0AE5BA0}" type="pres">
      <dgm:prSet presAssocID="{12F88FCE-44E5-4631-ABDF-4D996B8142EB}" presName="composite" presStyleCnt="0"/>
      <dgm:spPr/>
    </dgm:pt>
    <dgm:pt modelId="{7EDF697E-E839-4C80-89FC-B4BF07D44579}" type="pres">
      <dgm:prSet presAssocID="{12F88FCE-44E5-4631-ABDF-4D996B8142EB}" presName="rect1" presStyleLbl="bgImgPlace1" presStyleIdx="0" presStyleCnt="3"/>
      <dgm:spPr/>
    </dgm:pt>
    <dgm:pt modelId="{E670ABA7-BD9E-45CF-892E-C9B0323E1761}" type="pres">
      <dgm:prSet presAssocID="{12F88FCE-44E5-4631-ABDF-4D996B8142EB}" presName="wedgeRectCallout1" presStyleLbl="node1" presStyleIdx="0" presStyleCnt="3">
        <dgm:presLayoutVars>
          <dgm:bulletEnabled val="1"/>
        </dgm:presLayoutVars>
      </dgm:prSet>
      <dgm:spPr/>
    </dgm:pt>
    <dgm:pt modelId="{ACF9FAC1-B771-4CF3-956A-BAE59A9A8571}" type="pres">
      <dgm:prSet presAssocID="{BE2A8E1C-EDE9-40E7-91FE-0E00D527DA63}" presName="sibTrans" presStyleCnt="0"/>
      <dgm:spPr/>
    </dgm:pt>
    <dgm:pt modelId="{B6D387E2-A8E0-4C78-803E-F3B034C8D928}" type="pres">
      <dgm:prSet presAssocID="{91D71B47-243F-47F0-BEDF-DA606236209F}" presName="composite" presStyleCnt="0"/>
      <dgm:spPr/>
    </dgm:pt>
    <dgm:pt modelId="{E1F67605-28F8-4FF5-8BCF-082B6796A486}" type="pres">
      <dgm:prSet presAssocID="{91D71B47-243F-47F0-BEDF-DA606236209F}" presName="rect1" presStyleLbl="bgImgPlace1" presStyleIdx="1" presStyleCnt="3"/>
      <dgm:spPr/>
    </dgm:pt>
    <dgm:pt modelId="{F45C7699-D354-47CB-983C-1694C36F6220}" type="pres">
      <dgm:prSet presAssocID="{91D71B47-243F-47F0-BEDF-DA606236209F}" presName="wedgeRectCallout1" presStyleLbl="node1" presStyleIdx="1" presStyleCnt="3">
        <dgm:presLayoutVars>
          <dgm:bulletEnabled val="1"/>
        </dgm:presLayoutVars>
      </dgm:prSet>
      <dgm:spPr/>
    </dgm:pt>
    <dgm:pt modelId="{04094754-ABCF-4D01-B4F7-6175B560DA59}" type="pres">
      <dgm:prSet presAssocID="{2D487E44-7C17-44DA-81FB-EB510EF696A4}" presName="sibTrans" presStyleCnt="0"/>
      <dgm:spPr/>
    </dgm:pt>
    <dgm:pt modelId="{EBEB7B81-828C-4C21-85A9-F9D1D3718B54}" type="pres">
      <dgm:prSet presAssocID="{E147683A-484E-4A9A-B901-043DFD5FC431}" presName="composite" presStyleCnt="0"/>
      <dgm:spPr/>
    </dgm:pt>
    <dgm:pt modelId="{837C2DF7-3C49-4FF3-9849-B9B92839C83F}" type="pres">
      <dgm:prSet presAssocID="{E147683A-484E-4A9A-B901-043DFD5FC431}" presName="rect1" presStyleLbl="bgImgPlace1" presStyleIdx="2" presStyleCnt="3"/>
      <dgm:spPr/>
    </dgm:pt>
    <dgm:pt modelId="{87E4F010-FC72-415E-B6F5-2D989448C4D0}" type="pres">
      <dgm:prSet presAssocID="{E147683A-484E-4A9A-B901-043DFD5FC431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A99DCD25-8A27-43A5-94EF-84B832894579}" type="presOf" srcId="{12F88FCE-44E5-4631-ABDF-4D996B8142EB}" destId="{E670ABA7-BD9E-45CF-892E-C9B0323E1761}" srcOrd="0" destOrd="0" presId="urn:microsoft.com/office/officeart/2008/layout/BendingPictureCaptionList"/>
    <dgm:cxn modelId="{87AB906F-54CC-4759-B09A-413D49369F75}" type="presOf" srcId="{E147683A-484E-4A9A-B901-043DFD5FC431}" destId="{87E4F010-FC72-415E-B6F5-2D989448C4D0}" srcOrd="0" destOrd="0" presId="urn:microsoft.com/office/officeart/2008/layout/BendingPictureCaptionList"/>
    <dgm:cxn modelId="{A15BB19D-44A4-4B21-9A5D-42580FB9447E}" type="presOf" srcId="{91D71B47-243F-47F0-BEDF-DA606236209F}" destId="{F45C7699-D354-47CB-983C-1694C36F6220}" srcOrd="0" destOrd="0" presId="urn:microsoft.com/office/officeart/2008/layout/BendingPictureCaptionList"/>
    <dgm:cxn modelId="{F79252AC-E330-4ED6-837A-DE04146DDF65}" srcId="{513E290C-2BFF-42DC-BD21-18E1C30F6968}" destId="{E147683A-484E-4A9A-B901-043DFD5FC431}" srcOrd="2" destOrd="0" parTransId="{ADA9A9C8-1A4F-4BAA-B5E2-B257CC8C7936}" sibTransId="{3A1F08AA-C37F-41A6-9A3F-8BC22C3871FF}"/>
    <dgm:cxn modelId="{0CE892B2-4325-4334-BBA6-0E7DF3521BF2}" srcId="{513E290C-2BFF-42DC-BD21-18E1C30F6968}" destId="{12F88FCE-44E5-4631-ABDF-4D996B8142EB}" srcOrd="0" destOrd="0" parTransId="{D4DBE8D3-20C4-4217-86FB-B04F628B9BC7}" sibTransId="{BE2A8E1C-EDE9-40E7-91FE-0E00D527DA63}"/>
    <dgm:cxn modelId="{72D6B7B4-2C08-4D14-BB7A-1737C3C65707}" srcId="{513E290C-2BFF-42DC-BD21-18E1C30F6968}" destId="{91D71B47-243F-47F0-BEDF-DA606236209F}" srcOrd="1" destOrd="0" parTransId="{98110FFF-3512-4771-9B9F-37A0868A6D4D}" sibTransId="{2D487E44-7C17-44DA-81FB-EB510EF696A4}"/>
    <dgm:cxn modelId="{9B6917D9-DA3F-48EC-ABAF-DC5DC08B66E1}" type="presOf" srcId="{513E290C-2BFF-42DC-BD21-18E1C30F6968}" destId="{7462620D-9EE8-4C6E-8440-6D17DE152BE1}" srcOrd="0" destOrd="0" presId="urn:microsoft.com/office/officeart/2008/layout/BendingPictureCaptionList"/>
    <dgm:cxn modelId="{6E9C96A7-23A6-4409-A049-B6F0F9D43092}" type="presParOf" srcId="{7462620D-9EE8-4C6E-8440-6D17DE152BE1}" destId="{C809EABB-1886-49E0-BB13-F0F9C0AE5BA0}" srcOrd="0" destOrd="0" presId="urn:microsoft.com/office/officeart/2008/layout/BendingPictureCaptionList"/>
    <dgm:cxn modelId="{A1D08760-0A69-4166-8A89-86D6D3705C5B}" type="presParOf" srcId="{C809EABB-1886-49E0-BB13-F0F9C0AE5BA0}" destId="{7EDF697E-E839-4C80-89FC-B4BF07D44579}" srcOrd="0" destOrd="0" presId="urn:microsoft.com/office/officeart/2008/layout/BendingPictureCaptionList"/>
    <dgm:cxn modelId="{D56A77F8-D463-4BCA-B9A7-0DBA80E86326}" type="presParOf" srcId="{C809EABB-1886-49E0-BB13-F0F9C0AE5BA0}" destId="{E670ABA7-BD9E-45CF-892E-C9B0323E1761}" srcOrd="1" destOrd="0" presId="urn:microsoft.com/office/officeart/2008/layout/BendingPictureCaptionList"/>
    <dgm:cxn modelId="{4F7F7744-7243-41E2-920B-3016EB8272D9}" type="presParOf" srcId="{7462620D-9EE8-4C6E-8440-6D17DE152BE1}" destId="{ACF9FAC1-B771-4CF3-956A-BAE59A9A8571}" srcOrd="1" destOrd="0" presId="urn:microsoft.com/office/officeart/2008/layout/BendingPictureCaptionList"/>
    <dgm:cxn modelId="{1EC21955-2EE1-410A-AABB-C0FFEEC95EC2}" type="presParOf" srcId="{7462620D-9EE8-4C6E-8440-6D17DE152BE1}" destId="{B6D387E2-A8E0-4C78-803E-F3B034C8D928}" srcOrd="2" destOrd="0" presId="urn:microsoft.com/office/officeart/2008/layout/BendingPictureCaptionList"/>
    <dgm:cxn modelId="{74741745-6EDB-49B3-BD9F-8E22CF8533FE}" type="presParOf" srcId="{B6D387E2-A8E0-4C78-803E-F3B034C8D928}" destId="{E1F67605-28F8-4FF5-8BCF-082B6796A486}" srcOrd="0" destOrd="0" presId="urn:microsoft.com/office/officeart/2008/layout/BendingPictureCaptionList"/>
    <dgm:cxn modelId="{740E57F5-D640-4439-83E2-B6725FA36A2E}" type="presParOf" srcId="{B6D387E2-A8E0-4C78-803E-F3B034C8D928}" destId="{F45C7699-D354-47CB-983C-1694C36F6220}" srcOrd="1" destOrd="0" presId="urn:microsoft.com/office/officeart/2008/layout/BendingPictureCaptionList"/>
    <dgm:cxn modelId="{E705BD42-7BC1-401C-9BBA-335E51FBFFDB}" type="presParOf" srcId="{7462620D-9EE8-4C6E-8440-6D17DE152BE1}" destId="{04094754-ABCF-4D01-B4F7-6175B560DA59}" srcOrd="3" destOrd="0" presId="urn:microsoft.com/office/officeart/2008/layout/BendingPictureCaptionList"/>
    <dgm:cxn modelId="{AF9D7D43-9EF7-4450-A4F2-9B073E5E19F4}" type="presParOf" srcId="{7462620D-9EE8-4C6E-8440-6D17DE152BE1}" destId="{EBEB7B81-828C-4C21-85A9-F9D1D3718B54}" srcOrd="4" destOrd="0" presId="urn:microsoft.com/office/officeart/2008/layout/BendingPictureCaptionList"/>
    <dgm:cxn modelId="{25CFF253-2897-4455-B10D-8FB8457E242B}" type="presParOf" srcId="{EBEB7B81-828C-4C21-85A9-F9D1D3718B54}" destId="{837C2DF7-3C49-4FF3-9849-B9B92839C83F}" srcOrd="0" destOrd="0" presId="urn:microsoft.com/office/officeart/2008/layout/BendingPictureCaptionList"/>
    <dgm:cxn modelId="{1D30BCBE-8AA3-4554-BA53-C56481B5A6BD}" type="presParOf" srcId="{EBEB7B81-828C-4C21-85A9-F9D1D3718B54}" destId="{87E4F010-FC72-415E-B6F5-2D989448C4D0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BF624F-53BB-4FE1-B733-F446894D5DD6}" type="doc">
      <dgm:prSet loTypeId="urn:microsoft.com/office/officeart/2005/8/layout/vProcess5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9CF87DA3-5D98-44F4-B54F-40F2E0301BF9}">
      <dgm:prSet phldrT="[텍스트]" custT="1"/>
      <dgm:spPr>
        <a:solidFill>
          <a:srgbClr val="F1D9D9"/>
        </a:solidFill>
        <a:ln>
          <a:noFill/>
        </a:ln>
      </dgm:spPr>
      <dgm:t>
        <a:bodyPr/>
        <a:lstStyle/>
        <a:p>
          <a:pPr algn="ctr" latinLnBrk="1"/>
          <a:r>
            <a: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랜덤추출로 데이터 크기 줄이기 </a:t>
          </a:r>
        </a:p>
      </dgm:t>
    </dgm:pt>
    <dgm:pt modelId="{98587D7E-542C-422F-B93B-CF9242A574FF}" type="parTrans" cxnId="{7908EBB1-C225-42C1-B700-F5CFB5A1DD71}">
      <dgm:prSet/>
      <dgm:spPr/>
      <dgm:t>
        <a:bodyPr/>
        <a:lstStyle/>
        <a:p>
          <a:pPr latinLnBrk="1"/>
          <a:endParaRPr lang="ko-KR" altLang="en-US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B1A87AE3-E38E-41FF-85AE-986523F0FB0B}" type="sibTrans" cxnId="{7908EBB1-C225-42C1-B700-F5CFB5A1DD71}">
      <dgm:prSet/>
      <dgm:spPr>
        <a:solidFill>
          <a:srgbClr val="B49A9A"/>
        </a:solidFill>
        <a:ln>
          <a:noFill/>
        </a:ln>
      </dgm:spPr>
      <dgm:t>
        <a:bodyPr/>
        <a:lstStyle/>
        <a:p>
          <a:pPr latinLnBrk="1"/>
          <a:endParaRPr lang="ko-KR" altLang="en-US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C9260C03-23B5-4C47-B30E-F90DE6C75DB8}">
      <dgm:prSet phldrT="[텍스트]" custT="1"/>
      <dgm:spPr>
        <a:solidFill>
          <a:srgbClr val="F1D9D9"/>
        </a:solidFill>
        <a:ln>
          <a:noFill/>
        </a:ln>
      </dgm:spPr>
      <dgm:t>
        <a:bodyPr/>
        <a:lstStyle/>
        <a:p>
          <a:pPr algn="ctr" latinLnBrk="1"/>
          <a:r>
            <a: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TF-IDF</a:t>
          </a:r>
          <a:r>
            <a: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를 활용하여 벡터화</a:t>
          </a:r>
        </a:p>
      </dgm:t>
    </dgm:pt>
    <dgm:pt modelId="{865728AA-5A02-4339-9580-EEBB244BAC3C}" type="parTrans" cxnId="{83E24C38-831A-476A-8BC0-21935567B662}">
      <dgm:prSet/>
      <dgm:spPr/>
      <dgm:t>
        <a:bodyPr/>
        <a:lstStyle/>
        <a:p>
          <a:pPr latinLnBrk="1"/>
          <a:endParaRPr lang="ko-KR" altLang="en-US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3BC8D9F5-56D0-4611-AAAB-DADFBCC22E3C}" type="sibTrans" cxnId="{83E24C38-831A-476A-8BC0-21935567B662}">
      <dgm:prSet/>
      <dgm:spPr>
        <a:solidFill>
          <a:srgbClr val="B49A9A"/>
        </a:solidFill>
        <a:ln>
          <a:noFill/>
        </a:ln>
      </dgm:spPr>
      <dgm:t>
        <a:bodyPr/>
        <a:lstStyle/>
        <a:p>
          <a:pPr latinLnBrk="1"/>
          <a:endParaRPr lang="ko-KR" altLang="en-US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374C9414-267E-405C-8BA4-6183F068CEE3}">
      <dgm:prSet phldrT="[텍스트]" custT="1"/>
      <dgm:spPr>
        <a:solidFill>
          <a:srgbClr val="F1D9D9"/>
        </a:solidFill>
        <a:ln>
          <a:noFill/>
        </a:ln>
      </dgm:spPr>
      <dgm:t>
        <a:bodyPr/>
        <a:lstStyle/>
        <a:p>
          <a:pPr algn="r" latinLnBrk="1"/>
          <a:r>
            <a: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코사인 유사도 계산 후 유사한 책 제목 추천</a:t>
          </a:r>
        </a:p>
      </dgm:t>
    </dgm:pt>
    <dgm:pt modelId="{65A7BDA7-17BE-4E6B-9132-BF46432579B0}" type="parTrans" cxnId="{E04CF594-70EB-4ACA-905B-25C6750EC26E}">
      <dgm:prSet/>
      <dgm:spPr/>
      <dgm:t>
        <a:bodyPr/>
        <a:lstStyle/>
        <a:p>
          <a:pPr latinLnBrk="1"/>
          <a:endParaRPr lang="ko-KR" altLang="en-US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C1EA32AE-F334-4B14-92A5-0F2109784377}" type="sibTrans" cxnId="{E04CF594-70EB-4ACA-905B-25C6750EC26E}">
      <dgm:prSet/>
      <dgm:spPr/>
      <dgm:t>
        <a:bodyPr/>
        <a:lstStyle/>
        <a:p>
          <a:pPr latinLnBrk="1"/>
          <a:endParaRPr lang="ko-KR" altLang="en-US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5C182E35-2251-4676-8B04-4EFBED358ECA}">
      <dgm:prSet phldrT="[텍스트]" custT="1"/>
      <dgm:spPr>
        <a:solidFill>
          <a:srgbClr val="F1D9D9"/>
        </a:solidFill>
        <a:ln>
          <a:noFill/>
        </a:ln>
      </dgm:spPr>
      <dgm:t>
        <a:bodyPr/>
        <a:lstStyle/>
        <a:p>
          <a:pPr algn="ctr" latinLnBrk="1"/>
          <a:r>
            <a: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중복되는 제목 제거</a:t>
          </a:r>
        </a:p>
      </dgm:t>
    </dgm:pt>
    <dgm:pt modelId="{D83BCB19-80E9-4580-AD55-9B26BF5F7F10}" type="parTrans" cxnId="{C868C4D3-AF4A-48C3-897B-8EC4E1C41D9B}">
      <dgm:prSet/>
      <dgm:spPr/>
      <dgm:t>
        <a:bodyPr/>
        <a:lstStyle/>
        <a:p>
          <a:pPr latinLnBrk="1"/>
          <a:endParaRPr lang="ko-KR" altLang="en-US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12A5C08D-5A32-4139-BEB0-8B5A4F208AE2}" type="sibTrans" cxnId="{C868C4D3-AF4A-48C3-897B-8EC4E1C41D9B}">
      <dgm:prSet/>
      <dgm:spPr>
        <a:solidFill>
          <a:srgbClr val="B49A9A"/>
        </a:solidFill>
        <a:ln>
          <a:noFill/>
        </a:ln>
      </dgm:spPr>
      <dgm:t>
        <a:bodyPr/>
        <a:lstStyle/>
        <a:p>
          <a:pPr latinLnBrk="1"/>
          <a:endParaRPr lang="ko-KR" altLang="en-US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BB3E4FAA-1895-4B11-8B27-57138597761E}" type="pres">
      <dgm:prSet presAssocID="{4DBF624F-53BB-4FE1-B733-F446894D5DD6}" presName="outerComposite" presStyleCnt="0">
        <dgm:presLayoutVars>
          <dgm:chMax val="5"/>
          <dgm:dir/>
          <dgm:resizeHandles val="exact"/>
        </dgm:presLayoutVars>
      </dgm:prSet>
      <dgm:spPr/>
    </dgm:pt>
    <dgm:pt modelId="{6982D745-50AA-4813-9135-845B318013B2}" type="pres">
      <dgm:prSet presAssocID="{4DBF624F-53BB-4FE1-B733-F446894D5DD6}" presName="dummyMaxCanvas" presStyleCnt="0">
        <dgm:presLayoutVars/>
      </dgm:prSet>
      <dgm:spPr/>
    </dgm:pt>
    <dgm:pt modelId="{62863C95-9162-4258-A473-C07BFD6F0532}" type="pres">
      <dgm:prSet presAssocID="{4DBF624F-53BB-4FE1-B733-F446894D5DD6}" presName="FourNodes_1" presStyleLbl="node1" presStyleIdx="0" presStyleCnt="4" custLinFactNeighborY="-3011">
        <dgm:presLayoutVars>
          <dgm:bulletEnabled val="1"/>
        </dgm:presLayoutVars>
      </dgm:prSet>
      <dgm:spPr/>
    </dgm:pt>
    <dgm:pt modelId="{7E86B47F-5C0B-4308-92BA-F08DA046CED1}" type="pres">
      <dgm:prSet presAssocID="{4DBF624F-53BB-4FE1-B733-F446894D5DD6}" presName="FourNodes_2" presStyleLbl="node1" presStyleIdx="1" presStyleCnt="4">
        <dgm:presLayoutVars>
          <dgm:bulletEnabled val="1"/>
        </dgm:presLayoutVars>
      </dgm:prSet>
      <dgm:spPr/>
    </dgm:pt>
    <dgm:pt modelId="{E30A52B1-6CDD-45C8-BB25-C181AAA615E5}" type="pres">
      <dgm:prSet presAssocID="{4DBF624F-53BB-4FE1-B733-F446894D5DD6}" presName="FourNodes_3" presStyleLbl="node1" presStyleIdx="2" presStyleCnt="4">
        <dgm:presLayoutVars>
          <dgm:bulletEnabled val="1"/>
        </dgm:presLayoutVars>
      </dgm:prSet>
      <dgm:spPr/>
    </dgm:pt>
    <dgm:pt modelId="{F2D31036-44FE-4034-8E21-96ED254907B0}" type="pres">
      <dgm:prSet presAssocID="{4DBF624F-53BB-4FE1-B733-F446894D5DD6}" presName="FourNodes_4" presStyleLbl="node1" presStyleIdx="3" presStyleCnt="4">
        <dgm:presLayoutVars>
          <dgm:bulletEnabled val="1"/>
        </dgm:presLayoutVars>
      </dgm:prSet>
      <dgm:spPr/>
    </dgm:pt>
    <dgm:pt modelId="{9BB67640-C71E-4444-B2F6-D05338241CC9}" type="pres">
      <dgm:prSet presAssocID="{4DBF624F-53BB-4FE1-B733-F446894D5DD6}" presName="FourConn_1-2" presStyleLbl="fgAccFollowNode1" presStyleIdx="0" presStyleCnt="3">
        <dgm:presLayoutVars>
          <dgm:bulletEnabled val="1"/>
        </dgm:presLayoutVars>
      </dgm:prSet>
      <dgm:spPr/>
    </dgm:pt>
    <dgm:pt modelId="{C477E241-DDB4-4E77-9C5C-2B9A89C4FB00}" type="pres">
      <dgm:prSet presAssocID="{4DBF624F-53BB-4FE1-B733-F446894D5DD6}" presName="FourConn_2-3" presStyleLbl="fgAccFollowNode1" presStyleIdx="1" presStyleCnt="3" custLinFactNeighborX="-9264">
        <dgm:presLayoutVars>
          <dgm:bulletEnabled val="1"/>
        </dgm:presLayoutVars>
      </dgm:prSet>
      <dgm:spPr/>
    </dgm:pt>
    <dgm:pt modelId="{9B31A28F-F4A1-4C11-94BA-FB1C6D7E382B}" type="pres">
      <dgm:prSet presAssocID="{4DBF624F-53BB-4FE1-B733-F446894D5DD6}" presName="FourConn_3-4" presStyleLbl="fgAccFollowNode1" presStyleIdx="2" presStyleCnt="3">
        <dgm:presLayoutVars>
          <dgm:bulletEnabled val="1"/>
        </dgm:presLayoutVars>
      </dgm:prSet>
      <dgm:spPr/>
    </dgm:pt>
    <dgm:pt modelId="{38F96E7C-AF48-4734-8B8A-E7D4632D2236}" type="pres">
      <dgm:prSet presAssocID="{4DBF624F-53BB-4FE1-B733-F446894D5DD6}" presName="FourNodes_1_text" presStyleLbl="node1" presStyleIdx="3" presStyleCnt="4">
        <dgm:presLayoutVars>
          <dgm:bulletEnabled val="1"/>
        </dgm:presLayoutVars>
      </dgm:prSet>
      <dgm:spPr/>
    </dgm:pt>
    <dgm:pt modelId="{C9DA8376-CD6F-4CDF-859F-44E62B7E1E33}" type="pres">
      <dgm:prSet presAssocID="{4DBF624F-53BB-4FE1-B733-F446894D5DD6}" presName="FourNodes_2_text" presStyleLbl="node1" presStyleIdx="3" presStyleCnt="4">
        <dgm:presLayoutVars>
          <dgm:bulletEnabled val="1"/>
        </dgm:presLayoutVars>
      </dgm:prSet>
      <dgm:spPr/>
    </dgm:pt>
    <dgm:pt modelId="{733975F2-545D-45D5-85BB-73DC341FDACF}" type="pres">
      <dgm:prSet presAssocID="{4DBF624F-53BB-4FE1-B733-F446894D5DD6}" presName="FourNodes_3_text" presStyleLbl="node1" presStyleIdx="3" presStyleCnt="4">
        <dgm:presLayoutVars>
          <dgm:bulletEnabled val="1"/>
        </dgm:presLayoutVars>
      </dgm:prSet>
      <dgm:spPr/>
    </dgm:pt>
    <dgm:pt modelId="{CDA63F42-25B9-4F94-B7CA-23B5C34506A4}" type="pres">
      <dgm:prSet presAssocID="{4DBF624F-53BB-4FE1-B733-F446894D5DD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D545200-A439-4E33-B727-50BA9ABEC1D6}" type="presOf" srcId="{5C182E35-2251-4676-8B04-4EFBED358ECA}" destId="{7E86B47F-5C0B-4308-92BA-F08DA046CED1}" srcOrd="0" destOrd="0" presId="urn:microsoft.com/office/officeart/2005/8/layout/vProcess5"/>
    <dgm:cxn modelId="{B8C4A10A-9BFC-4DAB-B3F1-A03AFC4E23D4}" type="presOf" srcId="{12A5C08D-5A32-4139-BEB0-8B5A4F208AE2}" destId="{C477E241-DDB4-4E77-9C5C-2B9A89C4FB00}" srcOrd="0" destOrd="0" presId="urn:microsoft.com/office/officeart/2005/8/layout/vProcess5"/>
    <dgm:cxn modelId="{83E24C38-831A-476A-8BC0-21935567B662}" srcId="{4DBF624F-53BB-4FE1-B733-F446894D5DD6}" destId="{C9260C03-23B5-4C47-B30E-F90DE6C75DB8}" srcOrd="2" destOrd="0" parTransId="{865728AA-5A02-4339-9580-EEBB244BAC3C}" sibTransId="{3BC8D9F5-56D0-4611-AAAB-DADFBCC22E3C}"/>
    <dgm:cxn modelId="{3035A641-4972-4FD8-B133-D8B7B352088B}" type="presOf" srcId="{374C9414-267E-405C-8BA4-6183F068CEE3}" destId="{F2D31036-44FE-4034-8E21-96ED254907B0}" srcOrd="0" destOrd="0" presId="urn:microsoft.com/office/officeart/2005/8/layout/vProcess5"/>
    <dgm:cxn modelId="{0F8E0B4A-B40F-40C4-9641-F81EFA5C46D7}" type="presOf" srcId="{3BC8D9F5-56D0-4611-AAAB-DADFBCC22E3C}" destId="{9B31A28F-F4A1-4C11-94BA-FB1C6D7E382B}" srcOrd="0" destOrd="0" presId="urn:microsoft.com/office/officeart/2005/8/layout/vProcess5"/>
    <dgm:cxn modelId="{A6871282-5244-44DF-A435-F3738A3C1E86}" type="presOf" srcId="{C9260C03-23B5-4C47-B30E-F90DE6C75DB8}" destId="{E30A52B1-6CDD-45C8-BB25-C181AAA615E5}" srcOrd="0" destOrd="0" presId="urn:microsoft.com/office/officeart/2005/8/layout/vProcess5"/>
    <dgm:cxn modelId="{2B110983-08CF-42C1-9424-BCF50C3EF80E}" type="presOf" srcId="{4DBF624F-53BB-4FE1-B733-F446894D5DD6}" destId="{BB3E4FAA-1895-4B11-8B27-57138597761E}" srcOrd="0" destOrd="0" presId="urn:microsoft.com/office/officeart/2005/8/layout/vProcess5"/>
    <dgm:cxn modelId="{2FB7D689-09E4-4C23-A260-42A2389E41BA}" type="presOf" srcId="{374C9414-267E-405C-8BA4-6183F068CEE3}" destId="{CDA63F42-25B9-4F94-B7CA-23B5C34506A4}" srcOrd="1" destOrd="0" presId="urn:microsoft.com/office/officeart/2005/8/layout/vProcess5"/>
    <dgm:cxn modelId="{E04CF594-70EB-4ACA-905B-25C6750EC26E}" srcId="{4DBF624F-53BB-4FE1-B733-F446894D5DD6}" destId="{374C9414-267E-405C-8BA4-6183F068CEE3}" srcOrd="3" destOrd="0" parTransId="{65A7BDA7-17BE-4E6B-9132-BF46432579B0}" sibTransId="{C1EA32AE-F334-4B14-92A5-0F2109784377}"/>
    <dgm:cxn modelId="{E758FA98-B195-4F50-82C7-25F13375CC80}" type="presOf" srcId="{5C182E35-2251-4676-8B04-4EFBED358ECA}" destId="{C9DA8376-CD6F-4CDF-859F-44E62B7E1E33}" srcOrd="1" destOrd="0" presId="urn:microsoft.com/office/officeart/2005/8/layout/vProcess5"/>
    <dgm:cxn modelId="{DB540B9B-B378-45A9-8FBB-9489265CD2BF}" type="presOf" srcId="{B1A87AE3-E38E-41FF-85AE-986523F0FB0B}" destId="{9BB67640-C71E-4444-B2F6-D05338241CC9}" srcOrd="0" destOrd="0" presId="urn:microsoft.com/office/officeart/2005/8/layout/vProcess5"/>
    <dgm:cxn modelId="{7908EBB1-C225-42C1-B700-F5CFB5A1DD71}" srcId="{4DBF624F-53BB-4FE1-B733-F446894D5DD6}" destId="{9CF87DA3-5D98-44F4-B54F-40F2E0301BF9}" srcOrd="0" destOrd="0" parTransId="{98587D7E-542C-422F-B93B-CF9242A574FF}" sibTransId="{B1A87AE3-E38E-41FF-85AE-986523F0FB0B}"/>
    <dgm:cxn modelId="{D747DCCB-980E-4FDF-923C-E8CE75A41418}" type="presOf" srcId="{9CF87DA3-5D98-44F4-B54F-40F2E0301BF9}" destId="{62863C95-9162-4258-A473-C07BFD6F0532}" srcOrd="0" destOrd="0" presId="urn:microsoft.com/office/officeart/2005/8/layout/vProcess5"/>
    <dgm:cxn modelId="{C868C4D3-AF4A-48C3-897B-8EC4E1C41D9B}" srcId="{4DBF624F-53BB-4FE1-B733-F446894D5DD6}" destId="{5C182E35-2251-4676-8B04-4EFBED358ECA}" srcOrd="1" destOrd="0" parTransId="{D83BCB19-80E9-4580-AD55-9B26BF5F7F10}" sibTransId="{12A5C08D-5A32-4139-BEB0-8B5A4F208AE2}"/>
    <dgm:cxn modelId="{C45F3DF6-0753-40E2-9770-356D5FFD0BD5}" type="presOf" srcId="{C9260C03-23B5-4C47-B30E-F90DE6C75DB8}" destId="{733975F2-545D-45D5-85BB-73DC341FDACF}" srcOrd="1" destOrd="0" presId="urn:microsoft.com/office/officeart/2005/8/layout/vProcess5"/>
    <dgm:cxn modelId="{35919BF7-18EF-4DCC-8CDB-8808DAB74148}" type="presOf" srcId="{9CF87DA3-5D98-44F4-B54F-40F2E0301BF9}" destId="{38F96E7C-AF48-4734-8B8A-E7D4632D2236}" srcOrd="1" destOrd="0" presId="urn:microsoft.com/office/officeart/2005/8/layout/vProcess5"/>
    <dgm:cxn modelId="{4192C00F-71CD-47B6-8311-E8E54A6AB797}" type="presParOf" srcId="{BB3E4FAA-1895-4B11-8B27-57138597761E}" destId="{6982D745-50AA-4813-9135-845B318013B2}" srcOrd="0" destOrd="0" presId="urn:microsoft.com/office/officeart/2005/8/layout/vProcess5"/>
    <dgm:cxn modelId="{C9C17EE7-0720-4FED-A550-4861C76DA24D}" type="presParOf" srcId="{BB3E4FAA-1895-4B11-8B27-57138597761E}" destId="{62863C95-9162-4258-A473-C07BFD6F0532}" srcOrd="1" destOrd="0" presId="urn:microsoft.com/office/officeart/2005/8/layout/vProcess5"/>
    <dgm:cxn modelId="{3C9193CB-DA6F-4EFD-B2F9-219B836F1693}" type="presParOf" srcId="{BB3E4FAA-1895-4B11-8B27-57138597761E}" destId="{7E86B47F-5C0B-4308-92BA-F08DA046CED1}" srcOrd="2" destOrd="0" presId="urn:microsoft.com/office/officeart/2005/8/layout/vProcess5"/>
    <dgm:cxn modelId="{741D7E6B-8D88-49DB-BB89-75E10B5AF343}" type="presParOf" srcId="{BB3E4FAA-1895-4B11-8B27-57138597761E}" destId="{E30A52B1-6CDD-45C8-BB25-C181AAA615E5}" srcOrd="3" destOrd="0" presId="urn:microsoft.com/office/officeart/2005/8/layout/vProcess5"/>
    <dgm:cxn modelId="{44B9CDFC-A8D3-4F71-8007-81D76BD72672}" type="presParOf" srcId="{BB3E4FAA-1895-4B11-8B27-57138597761E}" destId="{F2D31036-44FE-4034-8E21-96ED254907B0}" srcOrd="4" destOrd="0" presId="urn:microsoft.com/office/officeart/2005/8/layout/vProcess5"/>
    <dgm:cxn modelId="{DF90ACD6-A450-4300-95E3-733AD69CB5E6}" type="presParOf" srcId="{BB3E4FAA-1895-4B11-8B27-57138597761E}" destId="{9BB67640-C71E-4444-B2F6-D05338241CC9}" srcOrd="5" destOrd="0" presId="urn:microsoft.com/office/officeart/2005/8/layout/vProcess5"/>
    <dgm:cxn modelId="{AA9EB971-6DDA-46C9-9DFA-955007586C00}" type="presParOf" srcId="{BB3E4FAA-1895-4B11-8B27-57138597761E}" destId="{C477E241-DDB4-4E77-9C5C-2B9A89C4FB00}" srcOrd="6" destOrd="0" presId="urn:microsoft.com/office/officeart/2005/8/layout/vProcess5"/>
    <dgm:cxn modelId="{FB904113-C2FF-40AC-A762-B3BEF647ADEC}" type="presParOf" srcId="{BB3E4FAA-1895-4B11-8B27-57138597761E}" destId="{9B31A28F-F4A1-4C11-94BA-FB1C6D7E382B}" srcOrd="7" destOrd="0" presId="urn:microsoft.com/office/officeart/2005/8/layout/vProcess5"/>
    <dgm:cxn modelId="{8E78A455-4586-4D66-968F-FF5475F0E1A7}" type="presParOf" srcId="{BB3E4FAA-1895-4B11-8B27-57138597761E}" destId="{38F96E7C-AF48-4734-8B8A-E7D4632D2236}" srcOrd="8" destOrd="0" presId="urn:microsoft.com/office/officeart/2005/8/layout/vProcess5"/>
    <dgm:cxn modelId="{C8968DEF-B8BF-4AEC-BE9B-D3E74CC94259}" type="presParOf" srcId="{BB3E4FAA-1895-4B11-8B27-57138597761E}" destId="{C9DA8376-CD6F-4CDF-859F-44E62B7E1E33}" srcOrd="9" destOrd="0" presId="urn:microsoft.com/office/officeart/2005/8/layout/vProcess5"/>
    <dgm:cxn modelId="{DEC4614F-5747-4975-BF8F-E941F2B2DA85}" type="presParOf" srcId="{BB3E4FAA-1895-4B11-8B27-57138597761E}" destId="{733975F2-545D-45D5-85BB-73DC341FDACF}" srcOrd="10" destOrd="0" presId="urn:microsoft.com/office/officeart/2005/8/layout/vProcess5"/>
    <dgm:cxn modelId="{DE379AA5-BC64-4594-96C8-25E5A21B5562}" type="presParOf" srcId="{BB3E4FAA-1895-4B11-8B27-57138597761E}" destId="{CDA63F42-25B9-4F94-B7CA-23B5C34506A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BF624F-53BB-4FE1-B733-F446894D5DD6}" type="doc">
      <dgm:prSet loTypeId="urn:microsoft.com/office/officeart/2005/8/layout/vProcess5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9CF87DA3-5D98-44F4-B54F-40F2E0301BF9}">
      <dgm:prSet phldrT="[텍스트]" custT="1"/>
      <dgm:spPr>
        <a:solidFill>
          <a:srgbClr val="F1D9D9"/>
        </a:solidFill>
      </dgm:spPr>
      <dgm:t>
        <a:bodyPr/>
        <a:lstStyle/>
        <a:p>
          <a:pPr algn="ctr" latinLnBrk="1"/>
          <a:r>
            <a:rPr lang="en-US" sz="1800" b="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User-Item </a:t>
          </a:r>
          <a:r>
            <a:rPr lang="ko-KR" altLang="en-US" sz="1800" b="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간 행렬 생성                                                                  </a:t>
          </a:r>
          <a:r>
            <a:rPr lang="en-US" altLang="ko-KR" sz="1800" b="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&amp;  </a:t>
          </a:r>
          <a:r>
            <a:rPr lang="ko-KR" altLang="en-US" sz="1800" b="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사용자 간의 코사인 유사도 계산</a:t>
          </a:r>
          <a:endParaRPr lang="ko-KR" altLang="en-US" sz="1800" b="1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98587D7E-542C-422F-B93B-CF9242A574FF}" type="parTrans" cxnId="{7908EBB1-C225-42C1-B700-F5CFB5A1DD71}">
      <dgm:prSet/>
      <dgm:spPr/>
      <dgm:t>
        <a:bodyPr/>
        <a:lstStyle/>
        <a:p>
          <a:pPr latinLnBrk="1"/>
          <a:endParaRPr lang="ko-KR" altLang="en-US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B1A87AE3-E38E-41FF-85AE-986523F0FB0B}" type="sibTrans" cxnId="{7908EBB1-C225-42C1-B700-F5CFB5A1DD71}">
      <dgm:prSet/>
      <dgm:spPr>
        <a:solidFill>
          <a:srgbClr val="B49A9A"/>
        </a:solidFill>
        <a:ln>
          <a:noFill/>
        </a:ln>
      </dgm:spPr>
      <dgm:t>
        <a:bodyPr/>
        <a:lstStyle/>
        <a:p>
          <a:pPr latinLnBrk="1"/>
          <a:endParaRPr lang="ko-KR" altLang="en-US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C9260C03-23B5-4C47-B30E-F90DE6C75DB8}">
      <dgm:prSet phldrT="[텍스트]" custT="1"/>
      <dgm:spPr>
        <a:solidFill>
          <a:srgbClr val="F1D9D9"/>
        </a:solidFill>
      </dgm:spPr>
      <dgm:t>
        <a:bodyPr/>
        <a:lstStyle/>
        <a:p>
          <a:pPr algn="ctr" latinLnBrk="1"/>
          <a:r>
            <a:rPr lang="ko-KR" altLang="en-US" sz="1800" b="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유사한 사용자들이 높게 평가한 책을 찾는 함수</a:t>
          </a:r>
          <a:endParaRPr lang="ko-KR" altLang="en-US" sz="18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865728AA-5A02-4339-9580-EEBB244BAC3C}" type="parTrans" cxnId="{83E24C38-831A-476A-8BC0-21935567B662}">
      <dgm:prSet/>
      <dgm:spPr/>
      <dgm:t>
        <a:bodyPr/>
        <a:lstStyle/>
        <a:p>
          <a:pPr latinLnBrk="1"/>
          <a:endParaRPr lang="ko-KR" altLang="en-US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3BC8D9F5-56D0-4611-AAAB-DADFBCC22E3C}" type="sibTrans" cxnId="{83E24C38-831A-476A-8BC0-21935567B662}">
      <dgm:prSet/>
      <dgm:spPr>
        <a:solidFill>
          <a:srgbClr val="B49A9A"/>
        </a:solidFill>
        <a:ln>
          <a:noFill/>
        </a:ln>
      </dgm:spPr>
      <dgm:t>
        <a:bodyPr/>
        <a:lstStyle/>
        <a:p>
          <a:pPr latinLnBrk="1"/>
          <a:endParaRPr lang="ko-KR" altLang="en-US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374C9414-267E-405C-8BA4-6183F068CEE3}">
      <dgm:prSet phldrT="[텍스트]" custT="1"/>
      <dgm:spPr>
        <a:solidFill>
          <a:srgbClr val="F1D9D9"/>
        </a:solidFill>
      </dgm:spPr>
      <dgm:t>
        <a:bodyPr/>
        <a:lstStyle/>
        <a:p>
          <a:pPr algn="ctr" latinLnBrk="1"/>
          <a:r>
            <a:rPr lang="ko-KR" altLang="en-US" sz="1800" b="0" dirty="0"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사용자로부터 책 제목을 입력 받고</a:t>
          </a:r>
          <a:r>
            <a:rPr lang="en-US" altLang="ko-KR" sz="1800" b="0" dirty="0"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                                              </a:t>
          </a:r>
          <a:r>
            <a:rPr lang="ko-KR" altLang="en-US" sz="1800" b="0" dirty="0"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해당 책에 대한 추천을 출력하는 코드</a:t>
          </a:r>
          <a:endParaRPr lang="ko-KR" altLang="en-US" sz="1800" dirty="0">
            <a:solidFill>
              <a:schemeClr val="tx1"/>
            </a:solidFill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65A7BDA7-17BE-4E6B-9132-BF46432579B0}" type="parTrans" cxnId="{E04CF594-70EB-4ACA-905B-25C6750EC26E}">
      <dgm:prSet/>
      <dgm:spPr/>
      <dgm:t>
        <a:bodyPr/>
        <a:lstStyle/>
        <a:p>
          <a:pPr latinLnBrk="1"/>
          <a:endParaRPr lang="ko-KR" altLang="en-US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C1EA32AE-F334-4B14-92A5-0F2109784377}" type="sibTrans" cxnId="{E04CF594-70EB-4ACA-905B-25C6750EC26E}">
      <dgm:prSet/>
      <dgm:spPr/>
      <dgm:t>
        <a:bodyPr/>
        <a:lstStyle/>
        <a:p>
          <a:pPr latinLnBrk="1"/>
          <a:endParaRPr lang="ko-KR" altLang="en-US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5C182E35-2251-4676-8B04-4EFBED358ECA}">
      <dgm:prSet phldrT="[텍스트]" custT="1"/>
      <dgm:spPr>
        <a:solidFill>
          <a:srgbClr val="F1D9D9"/>
        </a:solidFill>
      </dgm:spPr>
      <dgm:t>
        <a:bodyPr/>
        <a:lstStyle/>
        <a:p>
          <a:pPr algn="ctr" latinLnBrk="1"/>
          <a:r>
            <a:rPr lang="ko-KR" altLang="en-US" sz="1800" b="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입력된 책을 높게 평가한 사용자를 찾아서                                그 사용자와 가장 유사한 사용자들을 찾는 함수</a:t>
          </a:r>
          <a:endParaRPr lang="ko-KR" altLang="en-US" sz="18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D83BCB19-80E9-4580-AD55-9B26BF5F7F10}" type="parTrans" cxnId="{C868C4D3-AF4A-48C3-897B-8EC4E1C41D9B}">
      <dgm:prSet/>
      <dgm:spPr/>
      <dgm:t>
        <a:bodyPr/>
        <a:lstStyle/>
        <a:p>
          <a:pPr latinLnBrk="1"/>
          <a:endParaRPr lang="ko-KR" altLang="en-US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12A5C08D-5A32-4139-BEB0-8B5A4F208AE2}" type="sibTrans" cxnId="{C868C4D3-AF4A-48C3-897B-8EC4E1C41D9B}">
      <dgm:prSet/>
      <dgm:spPr>
        <a:solidFill>
          <a:srgbClr val="B49A9A"/>
        </a:solidFill>
        <a:ln>
          <a:noFill/>
        </a:ln>
      </dgm:spPr>
      <dgm:t>
        <a:bodyPr/>
        <a:lstStyle/>
        <a:p>
          <a:pPr latinLnBrk="1"/>
          <a:endParaRPr lang="ko-KR" altLang="en-US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BB3E4FAA-1895-4B11-8B27-57138597761E}" type="pres">
      <dgm:prSet presAssocID="{4DBF624F-53BB-4FE1-B733-F446894D5DD6}" presName="outerComposite" presStyleCnt="0">
        <dgm:presLayoutVars>
          <dgm:chMax val="5"/>
          <dgm:dir/>
          <dgm:resizeHandles val="exact"/>
        </dgm:presLayoutVars>
      </dgm:prSet>
      <dgm:spPr/>
    </dgm:pt>
    <dgm:pt modelId="{6982D745-50AA-4813-9135-845B318013B2}" type="pres">
      <dgm:prSet presAssocID="{4DBF624F-53BB-4FE1-B733-F446894D5DD6}" presName="dummyMaxCanvas" presStyleCnt="0">
        <dgm:presLayoutVars/>
      </dgm:prSet>
      <dgm:spPr/>
    </dgm:pt>
    <dgm:pt modelId="{62863C95-9162-4258-A473-C07BFD6F0532}" type="pres">
      <dgm:prSet presAssocID="{4DBF624F-53BB-4FE1-B733-F446894D5DD6}" presName="FourNodes_1" presStyleLbl="node1" presStyleIdx="0" presStyleCnt="4">
        <dgm:presLayoutVars>
          <dgm:bulletEnabled val="1"/>
        </dgm:presLayoutVars>
      </dgm:prSet>
      <dgm:spPr/>
    </dgm:pt>
    <dgm:pt modelId="{7E86B47F-5C0B-4308-92BA-F08DA046CED1}" type="pres">
      <dgm:prSet presAssocID="{4DBF624F-53BB-4FE1-B733-F446894D5DD6}" presName="FourNodes_2" presStyleLbl="node1" presStyleIdx="1" presStyleCnt="4" custScaleY="119940">
        <dgm:presLayoutVars>
          <dgm:bulletEnabled val="1"/>
        </dgm:presLayoutVars>
      </dgm:prSet>
      <dgm:spPr/>
    </dgm:pt>
    <dgm:pt modelId="{E30A52B1-6CDD-45C8-BB25-C181AAA615E5}" type="pres">
      <dgm:prSet presAssocID="{4DBF624F-53BB-4FE1-B733-F446894D5DD6}" presName="FourNodes_3" presStyleLbl="node1" presStyleIdx="2" presStyleCnt="4">
        <dgm:presLayoutVars>
          <dgm:bulletEnabled val="1"/>
        </dgm:presLayoutVars>
      </dgm:prSet>
      <dgm:spPr/>
    </dgm:pt>
    <dgm:pt modelId="{F2D31036-44FE-4034-8E21-96ED254907B0}" type="pres">
      <dgm:prSet presAssocID="{4DBF624F-53BB-4FE1-B733-F446894D5DD6}" presName="FourNodes_4" presStyleLbl="node1" presStyleIdx="3" presStyleCnt="4">
        <dgm:presLayoutVars>
          <dgm:bulletEnabled val="1"/>
        </dgm:presLayoutVars>
      </dgm:prSet>
      <dgm:spPr/>
    </dgm:pt>
    <dgm:pt modelId="{9BB67640-C71E-4444-B2F6-D05338241CC9}" type="pres">
      <dgm:prSet presAssocID="{4DBF624F-53BB-4FE1-B733-F446894D5DD6}" presName="FourConn_1-2" presStyleLbl="fgAccFollowNode1" presStyleIdx="0" presStyleCnt="3">
        <dgm:presLayoutVars>
          <dgm:bulletEnabled val="1"/>
        </dgm:presLayoutVars>
      </dgm:prSet>
      <dgm:spPr/>
    </dgm:pt>
    <dgm:pt modelId="{C477E241-DDB4-4E77-9C5C-2B9A89C4FB00}" type="pres">
      <dgm:prSet presAssocID="{4DBF624F-53BB-4FE1-B733-F446894D5DD6}" presName="FourConn_2-3" presStyleLbl="fgAccFollowNode1" presStyleIdx="1" presStyleCnt="3">
        <dgm:presLayoutVars>
          <dgm:bulletEnabled val="1"/>
        </dgm:presLayoutVars>
      </dgm:prSet>
      <dgm:spPr/>
    </dgm:pt>
    <dgm:pt modelId="{9B31A28F-F4A1-4C11-94BA-FB1C6D7E382B}" type="pres">
      <dgm:prSet presAssocID="{4DBF624F-53BB-4FE1-B733-F446894D5DD6}" presName="FourConn_3-4" presStyleLbl="fgAccFollowNode1" presStyleIdx="2" presStyleCnt="3">
        <dgm:presLayoutVars>
          <dgm:bulletEnabled val="1"/>
        </dgm:presLayoutVars>
      </dgm:prSet>
      <dgm:spPr/>
    </dgm:pt>
    <dgm:pt modelId="{38F96E7C-AF48-4734-8B8A-E7D4632D2236}" type="pres">
      <dgm:prSet presAssocID="{4DBF624F-53BB-4FE1-B733-F446894D5DD6}" presName="FourNodes_1_text" presStyleLbl="node1" presStyleIdx="3" presStyleCnt="4">
        <dgm:presLayoutVars>
          <dgm:bulletEnabled val="1"/>
        </dgm:presLayoutVars>
      </dgm:prSet>
      <dgm:spPr/>
    </dgm:pt>
    <dgm:pt modelId="{C9DA8376-CD6F-4CDF-859F-44E62B7E1E33}" type="pres">
      <dgm:prSet presAssocID="{4DBF624F-53BB-4FE1-B733-F446894D5DD6}" presName="FourNodes_2_text" presStyleLbl="node1" presStyleIdx="3" presStyleCnt="4">
        <dgm:presLayoutVars>
          <dgm:bulletEnabled val="1"/>
        </dgm:presLayoutVars>
      </dgm:prSet>
      <dgm:spPr/>
    </dgm:pt>
    <dgm:pt modelId="{733975F2-545D-45D5-85BB-73DC341FDACF}" type="pres">
      <dgm:prSet presAssocID="{4DBF624F-53BB-4FE1-B733-F446894D5DD6}" presName="FourNodes_3_text" presStyleLbl="node1" presStyleIdx="3" presStyleCnt="4">
        <dgm:presLayoutVars>
          <dgm:bulletEnabled val="1"/>
        </dgm:presLayoutVars>
      </dgm:prSet>
      <dgm:spPr/>
    </dgm:pt>
    <dgm:pt modelId="{CDA63F42-25B9-4F94-B7CA-23B5C34506A4}" type="pres">
      <dgm:prSet presAssocID="{4DBF624F-53BB-4FE1-B733-F446894D5DD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D545200-A439-4E33-B727-50BA9ABEC1D6}" type="presOf" srcId="{5C182E35-2251-4676-8B04-4EFBED358ECA}" destId="{7E86B47F-5C0B-4308-92BA-F08DA046CED1}" srcOrd="0" destOrd="0" presId="urn:microsoft.com/office/officeart/2005/8/layout/vProcess5"/>
    <dgm:cxn modelId="{B8C4A10A-9BFC-4DAB-B3F1-A03AFC4E23D4}" type="presOf" srcId="{12A5C08D-5A32-4139-BEB0-8B5A4F208AE2}" destId="{C477E241-DDB4-4E77-9C5C-2B9A89C4FB00}" srcOrd="0" destOrd="0" presId="urn:microsoft.com/office/officeart/2005/8/layout/vProcess5"/>
    <dgm:cxn modelId="{83E24C38-831A-476A-8BC0-21935567B662}" srcId="{4DBF624F-53BB-4FE1-B733-F446894D5DD6}" destId="{C9260C03-23B5-4C47-B30E-F90DE6C75DB8}" srcOrd="2" destOrd="0" parTransId="{865728AA-5A02-4339-9580-EEBB244BAC3C}" sibTransId="{3BC8D9F5-56D0-4611-AAAB-DADFBCC22E3C}"/>
    <dgm:cxn modelId="{3035A641-4972-4FD8-B133-D8B7B352088B}" type="presOf" srcId="{374C9414-267E-405C-8BA4-6183F068CEE3}" destId="{F2D31036-44FE-4034-8E21-96ED254907B0}" srcOrd="0" destOrd="0" presId="urn:microsoft.com/office/officeart/2005/8/layout/vProcess5"/>
    <dgm:cxn modelId="{0F8E0B4A-B40F-40C4-9641-F81EFA5C46D7}" type="presOf" srcId="{3BC8D9F5-56D0-4611-AAAB-DADFBCC22E3C}" destId="{9B31A28F-F4A1-4C11-94BA-FB1C6D7E382B}" srcOrd="0" destOrd="0" presId="urn:microsoft.com/office/officeart/2005/8/layout/vProcess5"/>
    <dgm:cxn modelId="{A6871282-5244-44DF-A435-F3738A3C1E86}" type="presOf" srcId="{C9260C03-23B5-4C47-B30E-F90DE6C75DB8}" destId="{E30A52B1-6CDD-45C8-BB25-C181AAA615E5}" srcOrd="0" destOrd="0" presId="urn:microsoft.com/office/officeart/2005/8/layout/vProcess5"/>
    <dgm:cxn modelId="{2B110983-08CF-42C1-9424-BCF50C3EF80E}" type="presOf" srcId="{4DBF624F-53BB-4FE1-B733-F446894D5DD6}" destId="{BB3E4FAA-1895-4B11-8B27-57138597761E}" srcOrd="0" destOrd="0" presId="urn:microsoft.com/office/officeart/2005/8/layout/vProcess5"/>
    <dgm:cxn modelId="{2FB7D689-09E4-4C23-A260-42A2389E41BA}" type="presOf" srcId="{374C9414-267E-405C-8BA4-6183F068CEE3}" destId="{CDA63F42-25B9-4F94-B7CA-23B5C34506A4}" srcOrd="1" destOrd="0" presId="urn:microsoft.com/office/officeart/2005/8/layout/vProcess5"/>
    <dgm:cxn modelId="{E04CF594-70EB-4ACA-905B-25C6750EC26E}" srcId="{4DBF624F-53BB-4FE1-B733-F446894D5DD6}" destId="{374C9414-267E-405C-8BA4-6183F068CEE3}" srcOrd="3" destOrd="0" parTransId="{65A7BDA7-17BE-4E6B-9132-BF46432579B0}" sibTransId="{C1EA32AE-F334-4B14-92A5-0F2109784377}"/>
    <dgm:cxn modelId="{E758FA98-B195-4F50-82C7-25F13375CC80}" type="presOf" srcId="{5C182E35-2251-4676-8B04-4EFBED358ECA}" destId="{C9DA8376-CD6F-4CDF-859F-44E62B7E1E33}" srcOrd="1" destOrd="0" presId="urn:microsoft.com/office/officeart/2005/8/layout/vProcess5"/>
    <dgm:cxn modelId="{DB540B9B-B378-45A9-8FBB-9489265CD2BF}" type="presOf" srcId="{B1A87AE3-E38E-41FF-85AE-986523F0FB0B}" destId="{9BB67640-C71E-4444-B2F6-D05338241CC9}" srcOrd="0" destOrd="0" presId="urn:microsoft.com/office/officeart/2005/8/layout/vProcess5"/>
    <dgm:cxn modelId="{7908EBB1-C225-42C1-B700-F5CFB5A1DD71}" srcId="{4DBF624F-53BB-4FE1-B733-F446894D5DD6}" destId="{9CF87DA3-5D98-44F4-B54F-40F2E0301BF9}" srcOrd="0" destOrd="0" parTransId="{98587D7E-542C-422F-B93B-CF9242A574FF}" sibTransId="{B1A87AE3-E38E-41FF-85AE-986523F0FB0B}"/>
    <dgm:cxn modelId="{D747DCCB-980E-4FDF-923C-E8CE75A41418}" type="presOf" srcId="{9CF87DA3-5D98-44F4-B54F-40F2E0301BF9}" destId="{62863C95-9162-4258-A473-C07BFD6F0532}" srcOrd="0" destOrd="0" presId="urn:microsoft.com/office/officeart/2005/8/layout/vProcess5"/>
    <dgm:cxn modelId="{C868C4D3-AF4A-48C3-897B-8EC4E1C41D9B}" srcId="{4DBF624F-53BB-4FE1-B733-F446894D5DD6}" destId="{5C182E35-2251-4676-8B04-4EFBED358ECA}" srcOrd="1" destOrd="0" parTransId="{D83BCB19-80E9-4580-AD55-9B26BF5F7F10}" sibTransId="{12A5C08D-5A32-4139-BEB0-8B5A4F208AE2}"/>
    <dgm:cxn modelId="{C45F3DF6-0753-40E2-9770-356D5FFD0BD5}" type="presOf" srcId="{C9260C03-23B5-4C47-B30E-F90DE6C75DB8}" destId="{733975F2-545D-45D5-85BB-73DC341FDACF}" srcOrd="1" destOrd="0" presId="urn:microsoft.com/office/officeart/2005/8/layout/vProcess5"/>
    <dgm:cxn modelId="{35919BF7-18EF-4DCC-8CDB-8808DAB74148}" type="presOf" srcId="{9CF87DA3-5D98-44F4-B54F-40F2E0301BF9}" destId="{38F96E7C-AF48-4734-8B8A-E7D4632D2236}" srcOrd="1" destOrd="0" presId="urn:microsoft.com/office/officeart/2005/8/layout/vProcess5"/>
    <dgm:cxn modelId="{4192C00F-71CD-47B6-8311-E8E54A6AB797}" type="presParOf" srcId="{BB3E4FAA-1895-4B11-8B27-57138597761E}" destId="{6982D745-50AA-4813-9135-845B318013B2}" srcOrd="0" destOrd="0" presId="urn:microsoft.com/office/officeart/2005/8/layout/vProcess5"/>
    <dgm:cxn modelId="{C9C17EE7-0720-4FED-A550-4861C76DA24D}" type="presParOf" srcId="{BB3E4FAA-1895-4B11-8B27-57138597761E}" destId="{62863C95-9162-4258-A473-C07BFD6F0532}" srcOrd="1" destOrd="0" presId="urn:microsoft.com/office/officeart/2005/8/layout/vProcess5"/>
    <dgm:cxn modelId="{3C9193CB-DA6F-4EFD-B2F9-219B836F1693}" type="presParOf" srcId="{BB3E4FAA-1895-4B11-8B27-57138597761E}" destId="{7E86B47F-5C0B-4308-92BA-F08DA046CED1}" srcOrd="2" destOrd="0" presId="urn:microsoft.com/office/officeart/2005/8/layout/vProcess5"/>
    <dgm:cxn modelId="{741D7E6B-8D88-49DB-BB89-75E10B5AF343}" type="presParOf" srcId="{BB3E4FAA-1895-4B11-8B27-57138597761E}" destId="{E30A52B1-6CDD-45C8-BB25-C181AAA615E5}" srcOrd="3" destOrd="0" presId="urn:microsoft.com/office/officeart/2005/8/layout/vProcess5"/>
    <dgm:cxn modelId="{44B9CDFC-A8D3-4F71-8007-81D76BD72672}" type="presParOf" srcId="{BB3E4FAA-1895-4B11-8B27-57138597761E}" destId="{F2D31036-44FE-4034-8E21-96ED254907B0}" srcOrd="4" destOrd="0" presId="urn:microsoft.com/office/officeart/2005/8/layout/vProcess5"/>
    <dgm:cxn modelId="{DF90ACD6-A450-4300-95E3-733AD69CB5E6}" type="presParOf" srcId="{BB3E4FAA-1895-4B11-8B27-57138597761E}" destId="{9BB67640-C71E-4444-B2F6-D05338241CC9}" srcOrd="5" destOrd="0" presId="urn:microsoft.com/office/officeart/2005/8/layout/vProcess5"/>
    <dgm:cxn modelId="{AA9EB971-6DDA-46C9-9DFA-955007586C00}" type="presParOf" srcId="{BB3E4FAA-1895-4B11-8B27-57138597761E}" destId="{C477E241-DDB4-4E77-9C5C-2B9A89C4FB00}" srcOrd="6" destOrd="0" presId="urn:microsoft.com/office/officeart/2005/8/layout/vProcess5"/>
    <dgm:cxn modelId="{FB904113-C2FF-40AC-A762-B3BEF647ADEC}" type="presParOf" srcId="{BB3E4FAA-1895-4B11-8B27-57138597761E}" destId="{9B31A28F-F4A1-4C11-94BA-FB1C6D7E382B}" srcOrd="7" destOrd="0" presId="urn:microsoft.com/office/officeart/2005/8/layout/vProcess5"/>
    <dgm:cxn modelId="{8E78A455-4586-4D66-968F-FF5475F0E1A7}" type="presParOf" srcId="{BB3E4FAA-1895-4B11-8B27-57138597761E}" destId="{38F96E7C-AF48-4734-8B8A-E7D4632D2236}" srcOrd="8" destOrd="0" presId="urn:microsoft.com/office/officeart/2005/8/layout/vProcess5"/>
    <dgm:cxn modelId="{C8968DEF-B8BF-4AEC-BE9B-D3E74CC94259}" type="presParOf" srcId="{BB3E4FAA-1895-4B11-8B27-57138597761E}" destId="{C9DA8376-CD6F-4CDF-859F-44E62B7E1E33}" srcOrd="9" destOrd="0" presId="urn:microsoft.com/office/officeart/2005/8/layout/vProcess5"/>
    <dgm:cxn modelId="{DEC4614F-5747-4975-BF8F-E941F2B2DA85}" type="presParOf" srcId="{BB3E4FAA-1895-4B11-8B27-57138597761E}" destId="{733975F2-545D-45D5-85BB-73DC341FDACF}" srcOrd="10" destOrd="0" presId="urn:microsoft.com/office/officeart/2005/8/layout/vProcess5"/>
    <dgm:cxn modelId="{DE379AA5-BC64-4594-96C8-25E5A21B5562}" type="presParOf" srcId="{BB3E4FAA-1895-4B11-8B27-57138597761E}" destId="{CDA63F42-25B9-4F94-B7CA-23B5C34506A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F697E-E839-4C80-89FC-B4BF07D44579}">
      <dsp:nvSpPr>
        <dsp:cNvPr id="0" name=""/>
        <dsp:cNvSpPr/>
      </dsp:nvSpPr>
      <dsp:spPr>
        <a:xfrm>
          <a:off x="0" y="1080498"/>
          <a:ext cx="3257669" cy="2606135"/>
        </a:xfrm>
        <a:prstGeom prst="rect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670ABA7-BD9E-45CF-892E-C9B0323E1761}">
      <dsp:nvSpPr>
        <dsp:cNvPr id="0" name=""/>
        <dsp:cNvSpPr/>
      </dsp:nvSpPr>
      <dsp:spPr>
        <a:xfrm>
          <a:off x="293190" y="3426020"/>
          <a:ext cx="2899326" cy="912147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[Age] </a:t>
          </a: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5</a:t>
          </a:r>
          <a:r>
            <a:rPr lang="ko-KR" altLang="en-US" sz="16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세 미만</a:t>
          </a:r>
          <a:r>
            <a:rPr lang="en-US" altLang="ko-KR" sz="16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&amp;100</a:t>
          </a:r>
          <a:r>
            <a:rPr lang="ko-KR" altLang="en-US" sz="16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세 이상 제거</a:t>
          </a:r>
        </a:p>
      </dsp:txBody>
      <dsp:txXfrm>
        <a:off x="293190" y="3426020"/>
        <a:ext cx="2899326" cy="912147"/>
      </dsp:txXfrm>
    </dsp:sp>
    <dsp:sp modelId="{E1F67605-28F8-4FF5-8BCF-082B6796A486}">
      <dsp:nvSpPr>
        <dsp:cNvPr id="0" name=""/>
        <dsp:cNvSpPr/>
      </dsp:nvSpPr>
      <dsp:spPr>
        <a:xfrm>
          <a:off x="3583436" y="1080498"/>
          <a:ext cx="3257669" cy="2606135"/>
        </a:xfrm>
        <a:prstGeom prst="rect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45C7699-D354-47CB-983C-1694C36F6220}">
      <dsp:nvSpPr>
        <dsp:cNvPr id="0" name=""/>
        <dsp:cNvSpPr/>
      </dsp:nvSpPr>
      <dsp:spPr>
        <a:xfrm>
          <a:off x="3876626" y="3426020"/>
          <a:ext cx="2899326" cy="912147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[Location]</a:t>
          </a: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‘n/a, n/a, n/a’ </a:t>
          </a:r>
          <a:r>
            <a:rPr lang="ko-KR" altLang="en-US" sz="1600" kern="1200" dirty="0" err="1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결측치</a:t>
          </a:r>
          <a:r>
            <a:rPr lang="ko-KR" altLang="en-US" sz="16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 제거</a:t>
          </a:r>
        </a:p>
      </dsp:txBody>
      <dsp:txXfrm>
        <a:off x="3876626" y="3426020"/>
        <a:ext cx="2899326" cy="912147"/>
      </dsp:txXfrm>
    </dsp:sp>
    <dsp:sp modelId="{837C2DF7-3C49-4FF3-9849-B9B92839C83F}">
      <dsp:nvSpPr>
        <dsp:cNvPr id="0" name=""/>
        <dsp:cNvSpPr/>
      </dsp:nvSpPr>
      <dsp:spPr>
        <a:xfrm>
          <a:off x="7166873" y="1080498"/>
          <a:ext cx="3257669" cy="2606135"/>
        </a:xfrm>
        <a:prstGeom prst="rect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7E4F010-FC72-415E-B6F5-2D989448C4D0}">
      <dsp:nvSpPr>
        <dsp:cNvPr id="0" name=""/>
        <dsp:cNvSpPr/>
      </dsp:nvSpPr>
      <dsp:spPr>
        <a:xfrm>
          <a:off x="7460063" y="3426020"/>
          <a:ext cx="2899326" cy="912147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[Year-Of-Publication]</a:t>
          </a: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출판 연도 </a:t>
          </a:r>
          <a:r>
            <a:rPr lang="en-US" altLang="ko-KR" sz="16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-1 </a:t>
          </a:r>
          <a:r>
            <a:rPr lang="ko-KR" altLang="en-US" sz="16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제거</a:t>
          </a:r>
        </a:p>
      </dsp:txBody>
      <dsp:txXfrm>
        <a:off x="7460063" y="3426020"/>
        <a:ext cx="2899326" cy="912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63C95-9162-4258-A473-C07BFD6F0532}">
      <dsp:nvSpPr>
        <dsp:cNvPr id="0" name=""/>
        <dsp:cNvSpPr/>
      </dsp:nvSpPr>
      <dsp:spPr>
        <a:xfrm>
          <a:off x="0" y="0"/>
          <a:ext cx="6263640" cy="979698"/>
        </a:xfrm>
        <a:prstGeom prst="roundRect">
          <a:avLst>
            <a:gd name="adj" fmla="val 10000"/>
          </a:avLst>
        </a:prstGeom>
        <a:solidFill>
          <a:srgbClr val="F1D9D9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랜덤추출로 데이터 크기 줄이기 </a:t>
          </a:r>
        </a:p>
      </dsp:txBody>
      <dsp:txXfrm>
        <a:off x="28694" y="28694"/>
        <a:ext cx="5123685" cy="922310"/>
      </dsp:txXfrm>
    </dsp:sp>
    <dsp:sp modelId="{7E86B47F-5C0B-4308-92BA-F08DA046CED1}">
      <dsp:nvSpPr>
        <dsp:cNvPr id="0" name=""/>
        <dsp:cNvSpPr/>
      </dsp:nvSpPr>
      <dsp:spPr>
        <a:xfrm>
          <a:off x="524579" y="1157824"/>
          <a:ext cx="6263640" cy="979698"/>
        </a:xfrm>
        <a:prstGeom prst="roundRect">
          <a:avLst>
            <a:gd name="adj" fmla="val 10000"/>
          </a:avLst>
        </a:prstGeom>
        <a:solidFill>
          <a:srgbClr val="F1D9D9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중복되는 제목 제거</a:t>
          </a:r>
        </a:p>
      </dsp:txBody>
      <dsp:txXfrm>
        <a:off x="553273" y="1186518"/>
        <a:ext cx="5044868" cy="922310"/>
      </dsp:txXfrm>
    </dsp:sp>
    <dsp:sp modelId="{E30A52B1-6CDD-45C8-BB25-C181AAA615E5}">
      <dsp:nvSpPr>
        <dsp:cNvPr id="0" name=""/>
        <dsp:cNvSpPr/>
      </dsp:nvSpPr>
      <dsp:spPr>
        <a:xfrm>
          <a:off x="1041330" y="2315649"/>
          <a:ext cx="6263640" cy="979698"/>
        </a:xfrm>
        <a:prstGeom prst="roundRect">
          <a:avLst>
            <a:gd name="adj" fmla="val 10000"/>
          </a:avLst>
        </a:prstGeom>
        <a:solidFill>
          <a:srgbClr val="F1D9D9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TF-IDF</a:t>
          </a:r>
          <a:r>
            <a:rPr lang="ko-KR" altLang="en-US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를 활용하여 벡터화</a:t>
          </a:r>
        </a:p>
      </dsp:txBody>
      <dsp:txXfrm>
        <a:off x="1070024" y="2344343"/>
        <a:ext cx="5052697" cy="922310"/>
      </dsp:txXfrm>
    </dsp:sp>
    <dsp:sp modelId="{F2D31036-44FE-4034-8E21-96ED254907B0}">
      <dsp:nvSpPr>
        <dsp:cNvPr id="0" name=""/>
        <dsp:cNvSpPr/>
      </dsp:nvSpPr>
      <dsp:spPr>
        <a:xfrm>
          <a:off x="1565910" y="3473474"/>
          <a:ext cx="6263640" cy="979698"/>
        </a:xfrm>
        <a:prstGeom prst="roundRect">
          <a:avLst>
            <a:gd name="adj" fmla="val 10000"/>
          </a:avLst>
        </a:prstGeom>
        <a:solidFill>
          <a:srgbClr val="F1D9D9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코사인 유사도 계산 후 유사한 책 제목 추천</a:t>
          </a:r>
        </a:p>
      </dsp:txBody>
      <dsp:txXfrm>
        <a:off x="1594604" y="3502168"/>
        <a:ext cx="5044868" cy="922310"/>
      </dsp:txXfrm>
    </dsp:sp>
    <dsp:sp modelId="{9BB67640-C71E-4444-B2F6-D05338241CC9}">
      <dsp:nvSpPr>
        <dsp:cNvPr id="0" name=""/>
        <dsp:cNvSpPr/>
      </dsp:nvSpPr>
      <dsp:spPr>
        <a:xfrm>
          <a:off x="5626836" y="750359"/>
          <a:ext cx="636803" cy="636803"/>
        </a:xfrm>
        <a:prstGeom prst="downArrow">
          <a:avLst>
            <a:gd name="adj1" fmla="val 55000"/>
            <a:gd name="adj2" fmla="val 45000"/>
          </a:avLst>
        </a:prstGeom>
        <a:solidFill>
          <a:srgbClr val="B49A9A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5770117" y="750359"/>
        <a:ext cx="350241" cy="479194"/>
      </dsp:txXfrm>
    </dsp:sp>
    <dsp:sp modelId="{C477E241-DDB4-4E77-9C5C-2B9A89C4FB00}">
      <dsp:nvSpPr>
        <dsp:cNvPr id="0" name=""/>
        <dsp:cNvSpPr/>
      </dsp:nvSpPr>
      <dsp:spPr>
        <a:xfrm>
          <a:off x="6092422" y="1908184"/>
          <a:ext cx="636803" cy="636803"/>
        </a:xfrm>
        <a:prstGeom prst="downArrow">
          <a:avLst>
            <a:gd name="adj1" fmla="val 55000"/>
            <a:gd name="adj2" fmla="val 45000"/>
          </a:avLst>
        </a:prstGeom>
        <a:solidFill>
          <a:srgbClr val="B49A9A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6235703" y="1908184"/>
        <a:ext cx="350241" cy="479194"/>
      </dsp:txXfrm>
    </dsp:sp>
    <dsp:sp modelId="{9B31A28F-F4A1-4C11-94BA-FB1C6D7E382B}">
      <dsp:nvSpPr>
        <dsp:cNvPr id="0" name=""/>
        <dsp:cNvSpPr/>
      </dsp:nvSpPr>
      <dsp:spPr>
        <a:xfrm>
          <a:off x="6668166" y="3066009"/>
          <a:ext cx="636803" cy="636803"/>
        </a:xfrm>
        <a:prstGeom prst="downArrow">
          <a:avLst>
            <a:gd name="adj1" fmla="val 55000"/>
            <a:gd name="adj2" fmla="val 45000"/>
          </a:avLst>
        </a:prstGeom>
        <a:solidFill>
          <a:srgbClr val="B49A9A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6811447" y="3066009"/>
        <a:ext cx="350241" cy="4791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63C95-9162-4258-A473-C07BFD6F0532}">
      <dsp:nvSpPr>
        <dsp:cNvPr id="0" name=""/>
        <dsp:cNvSpPr/>
      </dsp:nvSpPr>
      <dsp:spPr>
        <a:xfrm>
          <a:off x="0" y="0"/>
          <a:ext cx="6263640" cy="979698"/>
        </a:xfrm>
        <a:prstGeom prst="roundRect">
          <a:avLst>
            <a:gd name="adj" fmla="val 10000"/>
          </a:avLst>
        </a:prstGeom>
        <a:solidFill>
          <a:srgbClr val="F1D9D9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User-Item </a:t>
          </a:r>
          <a:r>
            <a:rPr lang="ko-KR" altLang="en-US" sz="1800" b="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간 행렬 생성                                                                  </a:t>
          </a:r>
          <a:r>
            <a:rPr lang="en-US" altLang="ko-KR" sz="1800" b="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&amp;  </a:t>
          </a:r>
          <a:r>
            <a:rPr lang="ko-KR" altLang="en-US" sz="1800" b="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사용자 간의 코사인 유사도 계산</a:t>
          </a:r>
          <a:endParaRPr lang="ko-KR" altLang="en-US" sz="1800" b="1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28694" y="28694"/>
        <a:ext cx="5123685" cy="922310"/>
      </dsp:txXfrm>
    </dsp:sp>
    <dsp:sp modelId="{7E86B47F-5C0B-4308-92BA-F08DA046CED1}">
      <dsp:nvSpPr>
        <dsp:cNvPr id="0" name=""/>
        <dsp:cNvSpPr/>
      </dsp:nvSpPr>
      <dsp:spPr>
        <a:xfrm>
          <a:off x="524579" y="1060149"/>
          <a:ext cx="6263640" cy="1175049"/>
        </a:xfrm>
        <a:prstGeom prst="roundRect">
          <a:avLst>
            <a:gd name="adj" fmla="val 10000"/>
          </a:avLst>
        </a:prstGeom>
        <a:solidFill>
          <a:srgbClr val="F1D9D9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입력된 책을 높게 평가한 사용자를 찾아서                                그 사용자와 가장 유사한 사용자들을 찾는 함수</a:t>
          </a:r>
          <a:endParaRPr lang="ko-KR" altLang="en-US" sz="18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558995" y="1094565"/>
        <a:ext cx="5033424" cy="1106217"/>
      </dsp:txXfrm>
    </dsp:sp>
    <dsp:sp modelId="{E30A52B1-6CDD-45C8-BB25-C181AAA615E5}">
      <dsp:nvSpPr>
        <dsp:cNvPr id="0" name=""/>
        <dsp:cNvSpPr/>
      </dsp:nvSpPr>
      <dsp:spPr>
        <a:xfrm>
          <a:off x="1041330" y="2315649"/>
          <a:ext cx="6263640" cy="979698"/>
        </a:xfrm>
        <a:prstGeom prst="roundRect">
          <a:avLst>
            <a:gd name="adj" fmla="val 10000"/>
          </a:avLst>
        </a:prstGeom>
        <a:solidFill>
          <a:srgbClr val="F1D9D9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kern="1200" dirty="0"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유사한 사용자들이 높게 평가한 책을 찾는 함수</a:t>
          </a:r>
          <a:endParaRPr lang="ko-KR" altLang="en-US" sz="18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1070024" y="2344343"/>
        <a:ext cx="5052697" cy="922310"/>
      </dsp:txXfrm>
    </dsp:sp>
    <dsp:sp modelId="{F2D31036-44FE-4034-8E21-96ED254907B0}">
      <dsp:nvSpPr>
        <dsp:cNvPr id="0" name=""/>
        <dsp:cNvSpPr/>
      </dsp:nvSpPr>
      <dsp:spPr>
        <a:xfrm>
          <a:off x="1565910" y="3473474"/>
          <a:ext cx="6263640" cy="979698"/>
        </a:xfrm>
        <a:prstGeom prst="roundRect">
          <a:avLst>
            <a:gd name="adj" fmla="val 10000"/>
          </a:avLst>
        </a:prstGeom>
        <a:solidFill>
          <a:srgbClr val="F1D9D9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0" kern="1200" dirty="0"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사용자로부터 책 제목을 입력 받고</a:t>
          </a:r>
          <a:r>
            <a:rPr lang="en-US" altLang="ko-KR" sz="1800" b="0" kern="1200" dirty="0"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                                              </a:t>
          </a:r>
          <a:r>
            <a:rPr lang="ko-KR" altLang="en-US" sz="1800" b="0" kern="1200" dirty="0"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해당 책에 대한 추천을 출력하는 코드</a:t>
          </a:r>
          <a:endParaRPr lang="ko-KR" altLang="en-US" sz="1800" kern="1200" dirty="0">
            <a:solidFill>
              <a:schemeClr val="tx1"/>
            </a:solidFill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1594604" y="3502168"/>
        <a:ext cx="5044868" cy="922310"/>
      </dsp:txXfrm>
    </dsp:sp>
    <dsp:sp modelId="{9BB67640-C71E-4444-B2F6-D05338241CC9}">
      <dsp:nvSpPr>
        <dsp:cNvPr id="0" name=""/>
        <dsp:cNvSpPr/>
      </dsp:nvSpPr>
      <dsp:spPr>
        <a:xfrm>
          <a:off x="5626836" y="750359"/>
          <a:ext cx="636803" cy="636803"/>
        </a:xfrm>
        <a:prstGeom prst="downArrow">
          <a:avLst>
            <a:gd name="adj1" fmla="val 55000"/>
            <a:gd name="adj2" fmla="val 45000"/>
          </a:avLst>
        </a:prstGeom>
        <a:solidFill>
          <a:srgbClr val="B49A9A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5770117" y="750359"/>
        <a:ext cx="350241" cy="479194"/>
      </dsp:txXfrm>
    </dsp:sp>
    <dsp:sp modelId="{C477E241-DDB4-4E77-9C5C-2B9A89C4FB00}">
      <dsp:nvSpPr>
        <dsp:cNvPr id="0" name=""/>
        <dsp:cNvSpPr/>
      </dsp:nvSpPr>
      <dsp:spPr>
        <a:xfrm>
          <a:off x="6151416" y="1908184"/>
          <a:ext cx="636803" cy="636803"/>
        </a:xfrm>
        <a:prstGeom prst="downArrow">
          <a:avLst>
            <a:gd name="adj1" fmla="val 55000"/>
            <a:gd name="adj2" fmla="val 45000"/>
          </a:avLst>
        </a:prstGeom>
        <a:solidFill>
          <a:srgbClr val="B49A9A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6294697" y="1908184"/>
        <a:ext cx="350241" cy="479194"/>
      </dsp:txXfrm>
    </dsp:sp>
    <dsp:sp modelId="{9B31A28F-F4A1-4C11-94BA-FB1C6D7E382B}">
      <dsp:nvSpPr>
        <dsp:cNvPr id="0" name=""/>
        <dsp:cNvSpPr/>
      </dsp:nvSpPr>
      <dsp:spPr>
        <a:xfrm>
          <a:off x="6668166" y="3066009"/>
          <a:ext cx="636803" cy="636803"/>
        </a:xfrm>
        <a:prstGeom prst="downArrow">
          <a:avLst>
            <a:gd name="adj1" fmla="val 55000"/>
            <a:gd name="adj2" fmla="val 45000"/>
          </a:avLst>
        </a:prstGeom>
        <a:solidFill>
          <a:srgbClr val="B49A9A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>
        <a:off x="6811447" y="3066009"/>
        <a:ext cx="350241" cy="479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 Bold" panose="020B0600000101010101" pitchFamily="50" charset="-127"/>
              </a:defRPr>
            </a:lvl1pPr>
          </a:lstStyle>
          <a:p>
            <a:endParaRPr lang="en-K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 Bold" panose="020B0600000101010101" pitchFamily="50" charset="-127"/>
              </a:defRPr>
            </a:lvl1pPr>
          </a:lstStyle>
          <a:p>
            <a:fld id="{24A0D9E8-5AA9-C141-9D98-104D2D369B60}" type="datetimeFigureOut">
              <a:rPr lang="en-KR" smtClean="0"/>
              <a:pPr/>
              <a:t>07/05/2023</a:t>
            </a:fld>
            <a:endParaRPr lang="en-K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 Bold" panose="020B0600000101010101" pitchFamily="50" charset="-127"/>
              </a:defRPr>
            </a:lvl1pPr>
          </a:lstStyle>
          <a:p>
            <a:endParaRPr lang="en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 Bold" panose="020B0600000101010101" pitchFamily="50" charset="-127"/>
              </a:defRPr>
            </a:lvl1pPr>
          </a:lstStyle>
          <a:p>
            <a:fld id="{33B912C3-36B3-2447-97B0-ADDC3D1E1734}" type="slidenum">
              <a:rPr lang="en-KR" smtClean="0"/>
              <a:pPr/>
              <a:t>‹#›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04131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나눔스퀘어_ac Bold" panose="020B0600000101010101" pitchFamily="50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나눔스퀘어_ac Bold" panose="020B0600000101010101" pitchFamily="50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나눔스퀘어_ac Bold" panose="020B0600000101010101" pitchFamily="50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나눔스퀘어_ac Bold" panose="020B0600000101010101" pitchFamily="50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나눔스퀘어_ac Bold" panose="020B0600000101010101" pitchFamily="50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912C3-36B3-2447-97B0-ADDC3D1E1734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59241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이상치 제거후에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Age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와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Year-Of-Publication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의 분포는 다음과 같습니다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11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979317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주어진 수치형 변수에 대한 데이터 전처리는 끝났고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이제는 명목형 변수에 대해서 전처리를 진행합니다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marL="216000" indent="0">
              <a:buNone/>
            </a:pP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Feature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들 중에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User-ID, Book-Title, Publisher, Country, State, Town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가 명목형 변수이고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,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이를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Label Encoding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시켰습니다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.</a:t>
            </a:r>
          </a:p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이때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Test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데이터의 관점으로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2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가지 경우가 존재하는데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~~~ (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위에 읽기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)</a:t>
            </a:r>
          </a:p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저희는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2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번째 경우를 모두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(-1)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의 값으로 치환하고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이를 모델이 아니라 독립적으로 예측을 하기로 하였습니다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12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828977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모델을 구성하기에 앞서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들어갈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Dataset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의 구조와 </a:t>
            </a:r>
            <a:r>
              <a:rPr lang="en-US" altLang="ko-KR" sz="1800" b="0" strike="noStrike" spc="-1" dirty="0" err="1">
                <a:solidFill>
                  <a:srgbClr val="000000"/>
                </a:solidFill>
                <a:latin typeface="맑은 고딕"/>
              </a:rPr>
              <a:t>DataLoader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는 다음과 같습니다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명목형 변수가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Label Encoding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되어 수치형 변수로 들어간 것을 확인할 수 있습니다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13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4290443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첫 번째 분류모델의 모델 구조입니다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수치형 변수는 모델의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input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에 그냥 넣고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, Label encoding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된 변수들은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Embedding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층을 활용하여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vector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화 시켰습니다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14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148506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모델의 구조의 핵심은 다음과 같습니다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marL="216000" indent="0">
              <a:buNone/>
            </a:pP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Numeric data, Embedding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된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text data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를 합쳐 하나의 값으로 만들어서 분류를 수행합니다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15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첫 번째 모델의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Performance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값은 이진 분류이므로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BCE Loss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를 사용하며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, ROC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값과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Loss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값은 다음과 같습니다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앞의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Performance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지표인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RMSE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는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Regression model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에서 사용되어지고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실제로 </a:t>
            </a:r>
            <a:r>
              <a:rPr lang="en-US" altLang="ko-KR" sz="1800" b="0" strike="noStrike" spc="-1" dirty="0" err="1">
                <a:solidFill>
                  <a:srgbClr val="000000"/>
                </a:solidFill>
                <a:latin typeface="맑은 고딕"/>
              </a:rPr>
              <a:t>Dacon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에 제출시 평가지표로 사용되어집니다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2051B53-AAFF-4598-8D94-944EF7F1921C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16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두 번째 모델 구조는 다음과 같습니다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앞의 모델의 마지막 단이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Sigmoid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에서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Linear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로 바뀐 것을 확인할 수 있습니다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17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697548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두 번째 모델의 평가 지표 및 평가 값은 다음과 같습니다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2051B53-AAFF-4598-8D94-944EF7F1921C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18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918680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또한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앞서 말씀드렸던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‘-1’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값의 치환에 대해서 설명하겠습니다</a:t>
            </a:r>
            <a:endParaRPr lang="en-US" altLang="ko-KR" sz="1800" b="0" strike="noStrike" spc="-1" dirty="0">
              <a:solidFill>
                <a:srgbClr val="000000"/>
              </a:solidFill>
              <a:latin typeface="맑은 고딕"/>
            </a:endParaRPr>
          </a:p>
          <a:p>
            <a:pPr marL="216000" indent="0">
              <a:buNone/>
            </a:pPr>
            <a:endParaRPr lang="en-US" sz="1800" b="0" strike="noStrike" spc="-1" dirty="0">
              <a:solidFill>
                <a:srgbClr val="000000"/>
              </a:solidFill>
              <a:latin typeface="맑은 고딕"/>
            </a:endParaRPr>
          </a:p>
          <a:p>
            <a:pPr marL="216000" indent="0">
              <a:buNone/>
            </a:pP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~~~ (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읽기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2051B53-AAFF-4598-8D94-944EF7F1921C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19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093422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마지막으로 실제 저희가 예측한 유저 평점은 다음과 같습니다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 </a:t>
            </a:r>
          </a:p>
          <a:p>
            <a:pPr marL="216000" indent="0">
              <a:buNone/>
            </a:pP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0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을 포함시에는 전체적인 분포를 파악하기 힘들어서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(0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이 너무 많으므로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) 0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을 제거하고 분포를 그려보았습니다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2051B53-AAFF-4598-8D94-944EF7F1921C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20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08331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912C3-36B3-2447-97B0-ADDC3D1E1734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21006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912C3-36B3-2447-97B0-ADDC3D1E1734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09295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22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235290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23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544020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24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770963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25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031400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26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996603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2051B53-AAFF-4598-8D94-944EF7F1921C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27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28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626381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29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944079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30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146073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912C3-36B3-2447-97B0-ADDC3D1E1734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04878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31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6576030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912C3-36B3-2447-97B0-ADDC3D1E1734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55041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912C3-36B3-2447-97B0-ADDC3D1E1734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27711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912C3-36B3-2447-97B0-ADDC3D1E1734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867721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912C3-36B3-2447-97B0-ADDC3D1E1734}" type="slidenum">
              <a:rPr lang="en-KR" smtClean="0"/>
              <a:t>35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317519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36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37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7832093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38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42022772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39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5266817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40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412459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912C3-36B3-2447-97B0-ADDC3D1E1734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961475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41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6242403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42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5993186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43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3471145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B099664-4493-4FA1-B2E4-701BE8D2DAC0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44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3220923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B099664-4493-4FA1-B2E4-701BE8D2DAC0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45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009605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DACON </a:t>
            </a:r>
            <a:r>
              <a:rPr lang="ko-KR" altLang="en-US" dirty="0"/>
              <a:t>도서 평점 예측 부분입니다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912C3-36B3-2447-97B0-ADDC3D1E1734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98706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r>
              <a:rPr lang="ko-KR" altLang="en-US" sz="1800" b="0" strike="noStrike" spc="-1" dirty="0" err="1">
                <a:solidFill>
                  <a:srgbClr val="000000"/>
                </a:solidFill>
                <a:latin typeface="맑은 고딕"/>
              </a:rPr>
              <a:t>머신러닝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 및 </a:t>
            </a:r>
            <a:r>
              <a:rPr lang="ko-KR" altLang="en-US" sz="1800" b="0" strike="noStrike" spc="-1" dirty="0" err="1">
                <a:solidFill>
                  <a:srgbClr val="000000"/>
                </a:solidFill>
                <a:latin typeface="맑은 고딕"/>
              </a:rPr>
              <a:t>딥러닝을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 시작하기 전에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3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가지 </a:t>
            </a:r>
            <a:r>
              <a:rPr lang="ko-KR" altLang="en-US" sz="1800" b="0" strike="noStrike" spc="-1" dirty="0" err="1">
                <a:solidFill>
                  <a:srgbClr val="000000"/>
                </a:solidFill>
                <a:latin typeface="맑은 고딕"/>
              </a:rPr>
              <a:t>정의내릴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 것이 있습니다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marL="216000" indent="0">
              <a:buNone/>
            </a:pP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Task, Performance index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그리고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optimizer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입니다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각각은 목적이 무엇인지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그 목적에 대한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solution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을 평가하는 기준이 무엇인지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그리고 그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solution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을 평가하는 기준을 토대로 어떻게 변화시킬 지를 나타냅니다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주어진 </a:t>
            </a:r>
            <a:r>
              <a:rPr lang="en-US" altLang="ko-KR" sz="1800" b="0" strike="noStrike" spc="-1" dirty="0" err="1">
                <a:solidFill>
                  <a:srgbClr val="000000"/>
                </a:solidFill>
                <a:latin typeface="맑은 고딕"/>
              </a:rPr>
              <a:t>Dacon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 contest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에서 목적과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Performance index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는 다음과 같았고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,</a:t>
            </a:r>
          </a:p>
          <a:p>
            <a:pPr marL="216000" indent="0">
              <a:buNone/>
            </a:pP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0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점인 경우 유저가 해당 도서에 관심이 없고 관련이 없는 경우이므로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, 1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차적으로는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Binary Classification Model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을 만들고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, 2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차적으로는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Regression Model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을 만들었습니다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marL="216000" indent="0">
              <a:buNone/>
            </a:pPr>
            <a:r>
              <a:rPr lang="en-US" altLang="ko-KR" sz="1800" b="0" strike="noStrike" spc="-1" dirty="0" err="1">
                <a:solidFill>
                  <a:srgbClr val="000000"/>
                </a:solidFill>
                <a:latin typeface="맑은 고딕"/>
              </a:rPr>
              <a:t>Dacon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에서 평가 기준은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RMSE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로 지정하였기에 전체적으로 보았을 때 이를 기반으로 평가를 진행합니다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7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66128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다음으로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Optimizer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부분입니다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각각의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Optimizer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들은 다음과 같은 특성을 가지고 있고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저희 프로젝트에서는 가장 널리 쓰이고 사용자가 직접 지정하는 </a:t>
            </a:r>
            <a:r>
              <a:rPr lang="ko-KR" altLang="en-US" sz="1800" b="0" strike="noStrike" spc="-1" dirty="0" err="1">
                <a:solidFill>
                  <a:srgbClr val="000000"/>
                </a:solidFill>
                <a:latin typeface="맑은 고딕"/>
              </a:rPr>
              <a:t>하이퍼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 파라미터가 적으며 준수한 성능을 보여주는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Adam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방식으로 모델의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Performance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를 점차 </a:t>
            </a:r>
            <a:r>
              <a:rPr lang="ko-KR" altLang="en-US" sz="1800" b="0" strike="noStrike" spc="-1" dirty="0" err="1">
                <a:solidFill>
                  <a:srgbClr val="000000"/>
                </a:solidFill>
                <a:latin typeface="맑은 고딕"/>
              </a:rPr>
              <a:t>향상켰습니다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8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932551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실제로 모델을 구성하기에 앞서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1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차적으로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0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또는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1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즉  관심 없음 또는 있음으로  분류모델을 만들기 위해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1 ~ 10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점은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1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로 </a:t>
            </a:r>
            <a:r>
              <a:rPr lang="ko-KR" altLang="en-US" sz="1800" b="0" strike="noStrike" spc="-1" dirty="0" err="1">
                <a:solidFill>
                  <a:srgbClr val="000000"/>
                </a:solidFill>
                <a:latin typeface="맑은 고딕"/>
              </a:rPr>
              <a:t>치환시켰습니다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실제 점수 분포와 </a:t>
            </a:r>
            <a:r>
              <a:rPr lang="ko-KR" altLang="en-US" sz="1800" b="0" strike="noStrike" spc="-1" dirty="0" err="1">
                <a:solidFill>
                  <a:srgbClr val="000000"/>
                </a:solidFill>
                <a:latin typeface="맑은 고딕"/>
              </a:rPr>
              <a:t>치환시킨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 후의 분포는 다음과 같습니다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9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403953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그 후에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모델에 들어가는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Feature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들 중 하나인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Age &amp;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Year-Of-Publication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에 이상치가 있는 것을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EDA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과정을 통해서 알게 되었습니다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그래서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이를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IQR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을 활용하여 이상치를 제거하였습니다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. </a:t>
            </a:r>
            <a:endParaRPr lang="en-US" sz="18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KR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1A556-7E40-4E5A-A9A9-70E4A8D864BD}" type="slidenum">
              <a:rPr lang="en-KR" sz="1200" b="0" strike="noStrike" spc="-1">
                <a:solidFill>
                  <a:srgbClr val="000000"/>
                </a:solidFill>
                <a:latin typeface="바탕"/>
              </a:rPr>
              <a:t>10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020285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D7BD-402B-B971-0B97-1449B5544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D370A-7E0D-B7DB-756E-B4FCEC696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87BC2-FA1A-FD38-9E83-D60508404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98B1-43BF-F54B-A26F-E0F131C5F5ED}" type="datetimeFigureOut">
              <a:rPr lang="en-KR" smtClean="0"/>
              <a:t>07/05/2023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820C9-D056-4E76-0E63-7FA50A88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E5195-2DCB-4E76-275F-51B2176B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771AA-4E9D-234F-8FBA-821A99A7B9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3395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CD47-54D5-0601-75CF-DE9BABA5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12D23-150E-08A3-9736-88D5610A0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66E52-E022-908F-3222-8D0A7E901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98B1-43BF-F54B-A26F-E0F131C5F5ED}" type="datetimeFigureOut">
              <a:rPr lang="en-KR" smtClean="0"/>
              <a:t>07/05/2023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8F6ED-C8D4-68BD-EA10-80E24BCC0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DCD5E-7FCB-4D83-0942-2E836117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771AA-4E9D-234F-8FBA-821A99A7B9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3306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1E41D3-76B5-52F4-D5DE-CC882F679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DFD63-D536-8356-BEA2-968E1A309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F398-FE09-CAC5-4E64-ACDE9B860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98B1-43BF-F54B-A26F-E0F131C5F5ED}" type="datetimeFigureOut">
              <a:rPr lang="en-KR" smtClean="0"/>
              <a:t>07/05/2023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37FB6-DBE4-23EA-6188-BA671102B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37BFB-C6AE-7967-3355-D984FA07E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771AA-4E9D-234F-8FBA-821A99A7B9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2052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B0A6C-CEAF-55B2-66B0-849E0EB6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9A53D-13CC-4DE0-98FE-03E278678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56784-8EE0-987F-0703-6DEFA85A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98B1-43BF-F54B-A26F-E0F131C5F5ED}" type="datetimeFigureOut">
              <a:rPr lang="en-KR" smtClean="0"/>
              <a:t>07/05/2023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B657-7F5B-18A5-BCFE-615E7DE1D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3FEA6-489E-3A34-3801-B13C72F70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771AA-4E9D-234F-8FBA-821A99A7B9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55118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61B0A-7065-B4B3-B360-51DA2ACAD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8B8EE-70AE-D022-C4AD-64A3C844A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3E93D-7A10-3010-BDA2-69C4B98F9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98B1-43BF-F54B-A26F-E0F131C5F5ED}" type="datetimeFigureOut">
              <a:rPr lang="en-KR" smtClean="0"/>
              <a:t>07/05/2023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9BF28-9016-C909-A20C-C3036A082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EE92C-FC27-AE34-1881-CF7DFBE5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771AA-4E9D-234F-8FBA-821A99A7B9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49653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52D6-C61C-DB40-2D64-5FAC9A2E4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106CB-99A7-059E-BD10-EDB71719FE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2C5A1-4161-276B-5684-D7BDB466B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3953E-3324-7AFC-F2E8-3BCFF0F1C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98B1-43BF-F54B-A26F-E0F131C5F5ED}" type="datetimeFigureOut">
              <a:rPr lang="en-KR" smtClean="0"/>
              <a:t>07/05/2023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291D7-2FE4-E06D-026B-D0CDDF121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D05AE-6C58-61B0-9EE0-4EA08404A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771AA-4E9D-234F-8FBA-821A99A7B9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27634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ACC4E-4890-0C13-09C7-DB64CECD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61EEB-46B1-7E20-FE0B-922C2271D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909B2-7500-837F-AD97-4268B9D3A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82A545-D8B4-7AA3-75EB-1EE9CA4FC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AEBE8D-ABD9-1E45-DDAA-CEABB191BA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3AC579-12BC-8094-67CA-47EDF92A4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98B1-43BF-F54B-A26F-E0F131C5F5ED}" type="datetimeFigureOut">
              <a:rPr lang="en-KR" smtClean="0"/>
              <a:t>07/05/2023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3D40F-EF3B-7A8C-81A3-E897A2500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43673-5ED8-E60C-FE92-50E6F8DD9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771AA-4E9D-234F-8FBA-821A99A7B9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38173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95B2-D532-8437-54B7-12C5D1CEB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C0F905-DB8A-C255-9F2B-9D5CFAD74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98B1-43BF-F54B-A26F-E0F131C5F5ED}" type="datetimeFigureOut">
              <a:rPr lang="en-KR" smtClean="0"/>
              <a:t>07/05/2023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DD823-F707-ACDB-801C-C4EEB6AC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A0A50-5B95-7F22-59D1-EF0EE59B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771AA-4E9D-234F-8FBA-821A99A7B9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0132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ED6488-CE0D-4D51-B13A-D157F51A9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98B1-43BF-F54B-A26F-E0F131C5F5ED}" type="datetimeFigureOut">
              <a:rPr lang="en-KR" smtClean="0"/>
              <a:t>07/05/2023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38E62-D032-F802-BED5-A42E1839B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A41B7-11E0-80C1-0A95-96298918B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771AA-4E9D-234F-8FBA-821A99A7B9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7806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B581-081C-D386-66CF-07AE291E9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D74AA-2537-BCCA-43E0-787123B7E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17297-5E36-17D2-41EC-A67C7DFFA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5C2FF-2CBD-4079-D3D7-370F6428F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98B1-43BF-F54B-A26F-E0F131C5F5ED}" type="datetimeFigureOut">
              <a:rPr lang="en-KR" smtClean="0"/>
              <a:t>07/05/2023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7747C-2913-E4DD-91F9-BFDE3981B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C37D9-77AB-3CBD-57EA-61B722B2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771AA-4E9D-234F-8FBA-821A99A7B9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043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12C1E-ECCA-0101-976B-2EFDF7F1F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893264-75C2-CDCE-DA4B-DBABF311C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88D2-DF62-8C31-07B1-031E1C262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E6614-ADE7-12E5-49D6-55095FEF3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98B1-43BF-F54B-A26F-E0F131C5F5ED}" type="datetimeFigureOut">
              <a:rPr lang="en-KR" smtClean="0"/>
              <a:t>07/05/2023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3235D-F661-B534-1A45-2C9693E01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B71EB-D833-20D7-96C9-344C9012D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771AA-4E9D-234F-8FBA-821A99A7B91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20710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8B6B0-C55D-8467-79F7-95DE59542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C8608-36B7-9725-D02E-BF6BFD1E7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A79B3-FF33-42BB-C226-4649C56F08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</a:defRPr>
            </a:lvl1pPr>
          </a:lstStyle>
          <a:p>
            <a:fld id="{CA7298B1-43BF-F54B-A26F-E0F131C5F5ED}" type="datetimeFigureOut">
              <a:rPr lang="en-KR" smtClean="0"/>
              <a:pPr/>
              <a:t>07/05/2023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2550C-1C9E-372F-E95F-19B30945A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</a:defRPr>
            </a:lvl1pPr>
          </a:lstStyle>
          <a:p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1A250-7328-985B-F4C4-CAA4E841D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</a:defRPr>
            </a:lvl1pPr>
          </a:lstStyle>
          <a:p>
            <a:fld id="{CF7771AA-4E9D-234F-8FBA-821A99A7B913}" type="slidenum">
              <a:rPr lang="en-KR" smtClean="0"/>
              <a:pPr/>
              <a:t>‹#›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0161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 Bold" panose="020B0600000101010101" pitchFamily="50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 Bold" panose="020B0600000101010101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 Bold" panose="020B0600000101010101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Bold" panose="020B0600000101010101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Bold" panose="020B0600000101010101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1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30.png"/><Relationship Id="rId4" Type="http://schemas.openxmlformats.org/officeDocument/2006/relationships/diagramData" Target="../diagrams/data1.xml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lideshare.net/yongho/ss-79607172" TargetMode="External"/><Relationship Id="rId4" Type="http://schemas.openxmlformats.org/officeDocument/2006/relationships/hyperlink" Target="https://towardsdatascience.com/understanding-pytorch-loss-functions-the-maths-and-algorithms-part-2-104f19346425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07EE-A834-671B-6881-2852AD4E8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8217"/>
            <a:ext cx="9144000" cy="2020230"/>
          </a:xfrm>
        </p:spPr>
        <p:txBody>
          <a:bodyPr anchor="ctr">
            <a:normAutofit/>
          </a:bodyPr>
          <a:lstStyle/>
          <a:p>
            <a:pPr>
              <a:lnSpc>
                <a:spcPct val="125000"/>
              </a:lnSpc>
            </a:pPr>
            <a:r>
              <a:rPr lang="ko-KR" altLang="en-US" sz="40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책 </a:t>
            </a:r>
            <a:r>
              <a:rPr lang="en-US" altLang="ko-KR" sz="40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GPT</a:t>
            </a:r>
            <a:endParaRPr lang="en-KR" sz="40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9A28D-F2A2-1BA8-FDC1-1A98ED6D7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60908"/>
            <a:ext cx="9144000" cy="103595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나눔스퀘어 네오 OTF Bold" panose="020B0600000101010101" charset="-127"/>
                <a:ea typeface="나눔스퀘어 네오 OTF Bold" panose="020B0600000101010101" charset="-127"/>
              </a:rPr>
              <a:t>-</a:t>
            </a:r>
            <a:r>
              <a:rPr lang="ko-KR" altLang="en-US" dirty="0">
                <a:latin typeface="나눔스퀘어 네오 OTF Bold" panose="020B0600000101010101" charset="-127"/>
                <a:ea typeface="나눔스퀘어 네오 OTF Bold" panose="020B0600000101010101" charset="-127"/>
              </a:rPr>
              <a:t>도서 추천 시스템</a:t>
            </a:r>
            <a:r>
              <a:rPr lang="en-US" altLang="ko-KR" dirty="0">
                <a:latin typeface="나눔스퀘어 네오 OTF Bold" panose="020B0600000101010101" charset="-127"/>
                <a:ea typeface="나눔스퀘어 네오 OTF Bold" panose="020B0600000101010101" charset="-127"/>
              </a:rPr>
              <a:t>-</a:t>
            </a:r>
          </a:p>
          <a:p>
            <a:pPr>
              <a:lnSpc>
                <a:spcPct val="100000"/>
              </a:lnSpc>
            </a:pPr>
            <a:endParaRPr lang="en-US" altLang="ko-KR" sz="2000" dirty="0">
              <a:latin typeface="나눔스퀘어 네오 OTF Bold" panose="020B0600000101010101" charset="-127"/>
              <a:ea typeface="나눔스퀘어 네오 OTF Bold" panose="020B0600000101010101" charset="-127"/>
            </a:endParaRPr>
          </a:p>
        </p:txBody>
      </p:sp>
      <p:sp>
        <p:nvSpPr>
          <p:cNvPr id="4" name="L-Shape 3">
            <a:extLst>
              <a:ext uri="{FF2B5EF4-FFF2-40B4-BE49-F238E27FC236}">
                <a16:creationId xmlns:a16="http://schemas.microsoft.com/office/drawing/2014/main" id="{113DE46F-5B87-D114-B1FF-ED7D5408A0BD}"/>
              </a:ext>
            </a:extLst>
          </p:cNvPr>
          <p:cNvSpPr/>
          <p:nvPr/>
        </p:nvSpPr>
        <p:spPr>
          <a:xfrm rot="5400000">
            <a:off x="3694208" y="963294"/>
            <a:ext cx="1574512" cy="1585974"/>
          </a:xfrm>
          <a:prstGeom prst="corner">
            <a:avLst>
              <a:gd name="adj1" fmla="val 3929"/>
              <a:gd name="adj2" fmla="val 4115"/>
            </a:avLst>
          </a:prstGeom>
          <a:solidFill>
            <a:srgbClr val="9F0000"/>
          </a:solidFill>
          <a:ln>
            <a:solidFill>
              <a:srgbClr val="9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나눔스퀘어_ac Bold" panose="020B0600000101010101" pitchFamily="50" charset="-127"/>
            </a:endParaRPr>
          </a:p>
        </p:txBody>
      </p:sp>
      <p:sp>
        <p:nvSpPr>
          <p:cNvPr id="5" name="L-Shape 4">
            <a:extLst>
              <a:ext uri="{FF2B5EF4-FFF2-40B4-BE49-F238E27FC236}">
                <a16:creationId xmlns:a16="http://schemas.microsoft.com/office/drawing/2014/main" id="{C23FFA1C-C15E-928F-4E79-4431121ABA8D}"/>
              </a:ext>
            </a:extLst>
          </p:cNvPr>
          <p:cNvSpPr/>
          <p:nvPr/>
        </p:nvSpPr>
        <p:spPr>
          <a:xfrm rot="16200000">
            <a:off x="6845087" y="3573174"/>
            <a:ext cx="1597572" cy="1604377"/>
          </a:xfrm>
          <a:prstGeom prst="corner">
            <a:avLst>
              <a:gd name="adj1" fmla="val 4127"/>
              <a:gd name="adj2" fmla="val 3646"/>
            </a:avLst>
          </a:prstGeom>
          <a:solidFill>
            <a:srgbClr val="9F0000"/>
          </a:solidFill>
          <a:ln>
            <a:solidFill>
              <a:srgbClr val="9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E26AD-A4FC-09EE-DBE2-34CEE37BAB79}"/>
              </a:ext>
            </a:extLst>
          </p:cNvPr>
          <p:cNvSpPr txBox="1"/>
          <p:nvPr/>
        </p:nvSpPr>
        <p:spPr>
          <a:xfrm>
            <a:off x="5517931" y="6327225"/>
            <a:ext cx="142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b="1" spc="3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1/n</a:t>
            </a:r>
          </a:p>
        </p:txBody>
      </p:sp>
      <p:pic>
        <p:nvPicPr>
          <p:cNvPr id="11" name="그림 3">
            <a:extLst>
              <a:ext uri="{FF2B5EF4-FFF2-40B4-BE49-F238E27FC236}">
                <a16:creationId xmlns:a16="http://schemas.microsoft.com/office/drawing/2014/main" id="{C984AFEE-BC2B-179D-D10B-6F62B4AFB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497" y="5865826"/>
            <a:ext cx="891061" cy="89106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5381F18-FBF7-D95C-2E20-C548016086C0}"/>
              </a:ext>
            </a:extLst>
          </p:cNvPr>
          <p:cNvSpPr txBox="1">
            <a:spLocks/>
          </p:cNvSpPr>
          <p:nvPr/>
        </p:nvSpPr>
        <p:spPr>
          <a:xfrm>
            <a:off x="4265629" y="3350241"/>
            <a:ext cx="3660742" cy="2619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16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노연수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민윤기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17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강민채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서지민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우윤규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795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600" b="0" strike="noStrike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</a:t>
            </a:r>
            <a:r>
              <a:rPr lang="ko-KR" altLang="en-US" sz="3600" b="0" strike="noStrike" spc="-1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전처리</a:t>
            </a:r>
            <a:r>
              <a:rPr lang="en-US" altLang="ko-KR" sz="3600" b="0" strike="noStrike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; 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Age &amp; Year-Of-Publication</a:t>
            </a:r>
            <a:endParaRPr lang="en-KR" sz="3600" b="0" strike="noStrike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1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8</a:t>
            </a:r>
            <a:r>
              <a:rPr lang="en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/n</a:t>
            </a:r>
            <a:endParaRPr lang="en-US" sz="1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300CF10E-18F2-3FBB-A677-EA7D567782D0}"/>
              </a:ext>
            </a:extLst>
          </p:cNvPr>
          <p:cNvSpPr txBox="1">
            <a:spLocks/>
          </p:cNvSpPr>
          <p:nvPr/>
        </p:nvSpPr>
        <p:spPr>
          <a:xfrm>
            <a:off x="559293" y="1552766"/>
            <a:ext cx="4084009" cy="4235475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Age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분포</a:t>
            </a:r>
            <a:endParaRPr lang="en-US" altLang="ko-KR" sz="1800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Year-Of-Publication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분포</a:t>
            </a:r>
            <a:endParaRPr lang="en-US" sz="1800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IQR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을 활용하여 이상치 제거</a:t>
            </a:r>
            <a:endParaRPr lang="en-US" sz="1800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BB2B67-0069-8D0D-11CF-6467EE96E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253" y="1552766"/>
            <a:ext cx="6541547" cy="23582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B122E2-DB0E-37D5-CD70-63DB1EC3A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253" y="4002466"/>
            <a:ext cx="6541546" cy="23677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EC8858-146F-A793-F61F-21BC37651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159" y="3872431"/>
            <a:ext cx="3939143" cy="23830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6FC8106-C5D0-70B6-BDA9-BFA69C0391F1}"/>
              </a:ext>
            </a:extLst>
          </p:cNvPr>
          <p:cNvSpPr txBox="1">
            <a:spLocks/>
          </p:cNvSpPr>
          <p:nvPr/>
        </p:nvSpPr>
        <p:spPr>
          <a:xfrm>
            <a:off x="9370143" y="0"/>
            <a:ext cx="291315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2. DACON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도서 평점 예측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450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600" b="0" strike="noStrike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</a:t>
            </a:r>
            <a:r>
              <a:rPr lang="ko-KR" altLang="en-US" sz="3600" b="0" strike="noStrike" spc="-1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전처리</a:t>
            </a:r>
            <a:r>
              <a:rPr lang="en-US" altLang="ko-KR" sz="3600" b="0" strike="noStrike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; 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Age &amp; Year-Of-Publication</a:t>
            </a:r>
            <a:endParaRPr lang="en-KR" sz="3600" b="0" strike="noStrike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1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9</a:t>
            </a:r>
            <a:r>
              <a:rPr lang="en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/n</a:t>
            </a:r>
            <a:endParaRPr lang="en-US" sz="1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300CF10E-18F2-3FBB-A677-EA7D567782D0}"/>
              </a:ext>
            </a:extLst>
          </p:cNvPr>
          <p:cNvSpPr txBox="1">
            <a:spLocks/>
          </p:cNvSpPr>
          <p:nvPr/>
        </p:nvSpPr>
        <p:spPr>
          <a:xfrm>
            <a:off x="704160" y="1552766"/>
            <a:ext cx="3770186" cy="4347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이상치 제거 후의 분포</a:t>
            </a:r>
            <a:endParaRPr lang="en-US" altLang="ko-KR" sz="1800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0BFDE-73E8-B898-E555-11BEE19AA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251" y="1441880"/>
            <a:ext cx="6541545" cy="24305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ACC66E-E3CA-6CEC-4288-F8127EAB8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251" y="3993698"/>
            <a:ext cx="6510782" cy="23830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D8C3296-039E-DA1F-7487-649303396794}"/>
              </a:ext>
            </a:extLst>
          </p:cNvPr>
          <p:cNvSpPr txBox="1">
            <a:spLocks/>
          </p:cNvSpPr>
          <p:nvPr/>
        </p:nvSpPr>
        <p:spPr>
          <a:xfrm>
            <a:off x="9370143" y="0"/>
            <a:ext cx="291315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2. DACON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도서 평점 예측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427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600" b="0" strike="noStrike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</a:t>
            </a:r>
            <a:r>
              <a:rPr lang="ko-KR" altLang="en-US" sz="3600" b="0" strike="noStrike" spc="-1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전처리</a:t>
            </a:r>
            <a:r>
              <a:rPr lang="en-US" altLang="ko-KR" sz="3600" b="0" strike="noStrike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; </a:t>
            </a:r>
            <a:r>
              <a:rPr lang="en-US" altLang="ko-KR" sz="24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Label Encoding &amp; Test data</a:t>
            </a:r>
            <a:endParaRPr lang="en-KR" sz="3600" b="0" strike="noStrike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1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10</a:t>
            </a:r>
            <a:r>
              <a:rPr lang="en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/n</a:t>
            </a:r>
            <a:endParaRPr lang="en-US" sz="1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300CF10E-18F2-3FBB-A677-EA7D567782D0}"/>
              </a:ext>
            </a:extLst>
          </p:cNvPr>
          <p:cNvSpPr txBox="1">
            <a:spLocks/>
          </p:cNvSpPr>
          <p:nvPr/>
        </p:nvSpPr>
        <p:spPr>
          <a:xfrm>
            <a:off x="704161" y="1562760"/>
            <a:ext cx="6726450" cy="4347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22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User-ID, Book-Title, Publisher, Country, State, Town </a:t>
            </a:r>
            <a:r>
              <a:rPr lang="ko-KR" altLang="en-US" sz="22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를 </a:t>
            </a:r>
            <a:r>
              <a:rPr lang="en-US" altLang="ko-KR" sz="22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Label Encoding</a:t>
            </a:r>
          </a:p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20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2</a:t>
            </a:r>
            <a:r>
              <a:rPr lang="ko-KR" altLang="en-US" sz="20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가지 경우가 존재</a:t>
            </a:r>
            <a:endParaRPr lang="en-US" altLang="ko-KR" sz="2000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16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Train data, Test data </a:t>
            </a:r>
            <a:r>
              <a:rPr lang="ko-KR" altLang="en-US" sz="16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둘 다 존재하는 경우</a:t>
            </a:r>
            <a:endParaRPr lang="en-US" altLang="ko-KR" sz="1600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16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Test data</a:t>
            </a:r>
            <a:r>
              <a:rPr lang="ko-KR" altLang="en-US" sz="16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에는 존재하지만</a:t>
            </a:r>
            <a:r>
              <a:rPr lang="en-US" altLang="ko-KR" sz="16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, Train data</a:t>
            </a:r>
            <a:r>
              <a:rPr lang="ko-KR" altLang="en-US" sz="16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에는 존재하지 않는 경우</a:t>
            </a:r>
            <a:endParaRPr lang="en-US" altLang="ko-KR" sz="1600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16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2</a:t>
            </a:r>
            <a:r>
              <a:rPr lang="ko-KR" altLang="en-US" sz="16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번째 경우를 모두 </a:t>
            </a:r>
            <a:r>
              <a:rPr lang="en-US" altLang="ko-KR" sz="16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-1</a:t>
            </a:r>
            <a:r>
              <a:rPr lang="ko-KR" altLang="en-US" sz="16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로 치환하고</a:t>
            </a:r>
            <a:r>
              <a:rPr lang="en-US" altLang="ko-KR" sz="16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, </a:t>
            </a:r>
            <a:r>
              <a:rPr lang="ko-KR" altLang="en-US" sz="16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이를 독립적으로 예측</a:t>
            </a:r>
            <a:endParaRPr lang="en-US" altLang="ko-KR" sz="1600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4A04A9-3633-64C1-111F-ECDD3622A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611" y="1710359"/>
            <a:ext cx="2805980" cy="40525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6263EBD-8DF5-2E79-5835-156708CE55D1}"/>
              </a:ext>
            </a:extLst>
          </p:cNvPr>
          <p:cNvSpPr txBox="1">
            <a:spLocks/>
          </p:cNvSpPr>
          <p:nvPr/>
        </p:nvSpPr>
        <p:spPr>
          <a:xfrm>
            <a:off x="9370143" y="0"/>
            <a:ext cx="291315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2. DACON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도서 평점 예측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3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altLang="ko-KR" sz="3600" b="1" strike="noStrike" spc="-1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CustomDataset</a:t>
            </a:r>
            <a:r>
              <a:rPr lang="en-US" altLang="ko-KR" sz="3600" b="1" strike="noStrike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&amp; </a:t>
            </a:r>
            <a:r>
              <a:rPr lang="en-US" altLang="ko-KR" sz="3600" b="1" strike="noStrike" spc="-1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DataLodaer</a:t>
            </a:r>
            <a:endParaRPr lang="en-KR" sz="3600" b="0" strike="noStrike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1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12</a:t>
            </a:r>
            <a:r>
              <a:rPr lang="en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/n</a:t>
            </a:r>
            <a:endParaRPr lang="en-US" sz="1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300CF10E-18F2-3FBB-A677-EA7D567782D0}"/>
              </a:ext>
            </a:extLst>
          </p:cNvPr>
          <p:cNvSpPr txBox="1">
            <a:spLocks/>
          </p:cNvSpPr>
          <p:nvPr/>
        </p:nvSpPr>
        <p:spPr>
          <a:xfrm>
            <a:off x="704161" y="1562759"/>
            <a:ext cx="3779061" cy="4695997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DL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모델에 적용시키기 위한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Custom Dataset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을 다음과 같이 구성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구성된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Custom Dataset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기반으로 </a:t>
            </a:r>
            <a:r>
              <a:rPr lang="en-US" altLang="ko-KR" sz="1800" spc="-1" dirty="0" err="1">
                <a:solidFill>
                  <a:srgbClr val="000000"/>
                </a:solidFill>
                <a:latin typeface="나눔스퀘어_ac Bold" panose="020B0600000101010101" pitchFamily="50" charset="-127"/>
              </a:rPr>
              <a:t>DataLoader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을 만들어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DL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모델에 순차적으로 데이터를 제공</a:t>
            </a:r>
            <a:endParaRPr lang="en-US" altLang="ko-KR" sz="1800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16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이러한 </a:t>
            </a:r>
            <a:r>
              <a:rPr lang="en-US" altLang="ko-KR" sz="16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2</a:t>
            </a:r>
            <a:r>
              <a:rPr lang="ko-KR" altLang="en-US" sz="16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개의 객체</a:t>
            </a:r>
            <a:r>
              <a:rPr lang="en-US" altLang="ko-KR" sz="16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(Object)</a:t>
            </a:r>
            <a:r>
              <a:rPr lang="ko-KR" altLang="en-US" sz="16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를 활용하여 </a:t>
            </a:r>
            <a:r>
              <a:rPr lang="en-US" altLang="ko-KR" sz="1600" spc="-1" dirty="0" err="1">
                <a:solidFill>
                  <a:srgbClr val="000000"/>
                </a:solidFill>
                <a:latin typeface="나눔스퀘어_ac Bold" panose="020B0600000101010101" pitchFamily="50" charset="-127"/>
              </a:rPr>
              <a:t>Pytorch</a:t>
            </a:r>
            <a:r>
              <a:rPr lang="ko-KR" altLang="en-US" sz="16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에서 효과적으로 학습 데이터를 모델에 제공가능</a:t>
            </a:r>
            <a:endParaRPr lang="en-US" altLang="ko-KR" sz="1600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DB8B1B-3982-7298-49D0-02B96B532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362" y="1656000"/>
            <a:ext cx="6656958" cy="2640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FD88CD-E213-DE4B-BC37-F821EFD9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66" y="4376482"/>
            <a:ext cx="6762750" cy="1295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F937D9A-3FFB-A6A6-8EDF-7A052350BB45}"/>
              </a:ext>
            </a:extLst>
          </p:cNvPr>
          <p:cNvSpPr txBox="1">
            <a:spLocks/>
          </p:cNvSpPr>
          <p:nvPr/>
        </p:nvSpPr>
        <p:spPr>
          <a:xfrm>
            <a:off x="9370143" y="0"/>
            <a:ext cx="291315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2. DACON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도서 평점 예측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035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3600" b="0" strike="noStrike" spc="-1" dirty="0">
                <a:solidFill>
                  <a:srgbClr val="000000"/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1</a:t>
            </a:r>
            <a:r>
              <a:rPr lang="en-US" sz="3600" b="0" strike="noStrike" spc="-1" baseline="30000" dirty="0">
                <a:solidFill>
                  <a:srgbClr val="000000"/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st</a:t>
            </a:r>
            <a:r>
              <a:rPr lang="en-US" sz="3600" b="0" strike="noStrike" spc="-1" dirty="0">
                <a:solidFill>
                  <a:srgbClr val="000000"/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 Model Structure</a:t>
            </a:r>
            <a:endParaRPr lang="en-KR" sz="3600" b="0" strike="noStrike" spc="-1" dirty="0">
              <a:solidFill>
                <a:srgbClr val="000000"/>
              </a:solidFill>
              <a:latin typeface="나눔스퀘어 네오 OTF Bold" panose="020B0600000101010101" charset="-127"/>
              <a:ea typeface="나눔스퀘어 네오 OTF Bold" panose="020B0600000101010101" charset="-127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838080" y="1626840"/>
            <a:ext cx="3183504" cy="4347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0 or 1</a:t>
            </a:r>
            <a:endParaRPr lang="en-KR" sz="1800" b="0" strike="noStrike" spc="-1" dirty="0">
              <a:solidFill>
                <a:srgbClr val="000000"/>
              </a:solidFill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1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14</a:t>
            </a:r>
            <a:r>
              <a:rPr lang="en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/n</a:t>
            </a:r>
            <a:endParaRPr lang="en-US" sz="1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50ECF1-D828-DF87-26EA-F5FDEFD38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313" y="1345996"/>
            <a:ext cx="7820007" cy="4765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32105-8AA9-442B-36B8-5EE1E794F21A}"/>
              </a:ext>
            </a:extLst>
          </p:cNvPr>
          <p:cNvSpPr txBox="1">
            <a:spLocks/>
          </p:cNvSpPr>
          <p:nvPr/>
        </p:nvSpPr>
        <p:spPr>
          <a:xfrm>
            <a:off x="9370143" y="0"/>
            <a:ext cx="291315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2. DACON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도서 평점 예측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788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altLang="ko-KR" sz="36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1</a:t>
            </a:r>
            <a:r>
              <a:rPr lang="en-US" altLang="ko-KR" sz="3600" b="0" strike="noStrike" spc="-1" baseline="30000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st</a:t>
            </a:r>
            <a:r>
              <a:rPr lang="en-US" altLang="ko-KR" sz="36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 </a:t>
            </a:r>
            <a:r>
              <a:rPr lang="en-US" altLang="ko-KR" sz="3600" b="0" strike="noStrike" spc="-1" dirty="0">
                <a:solidFill>
                  <a:srgbClr val="000000"/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Model</a:t>
            </a:r>
            <a:r>
              <a:rPr lang="en-US" altLang="ko-KR" sz="36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 Structure</a:t>
            </a:r>
            <a:endParaRPr lang="en-KR" sz="3600" b="0" strike="noStrike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838080" y="1626840"/>
            <a:ext cx="4077464" cy="4347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spc="-1" dirty="0">
                <a:solidFill>
                  <a:srgbClr val="000000"/>
                </a:solidFill>
                <a:ea typeface="나눔스퀘어_ac Bold" panose="020B0600000101010101" pitchFamily="50" charset="-127"/>
              </a:rPr>
              <a:t>Text To Vector (Text Embedding)</a:t>
            </a:r>
            <a:endParaRPr lang="en-KR" sz="1800" b="0" strike="noStrike" spc="-1" dirty="0">
              <a:solidFill>
                <a:srgbClr val="000000"/>
              </a:solidFill>
              <a:ea typeface="나눔스퀘어_ac 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1800" b="0" strike="noStrike" spc="-1" dirty="0">
                <a:solidFill>
                  <a:srgbClr val="000000"/>
                </a:solidFill>
                <a:ea typeface="나눔스퀘어_ac Bold" panose="020B0600000101010101" pitchFamily="50" charset="-127"/>
              </a:rPr>
              <a:t>수치형 데이터</a:t>
            </a:r>
            <a:endParaRPr lang="en-US" altLang="ko-KR" sz="1800" b="0" strike="noStrike" spc="-1" dirty="0">
              <a:solidFill>
                <a:srgbClr val="000000"/>
              </a:solidFill>
              <a:ea typeface="나눔스퀘어_ac 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spc="-1" dirty="0">
                <a:solidFill>
                  <a:srgbClr val="000000"/>
                </a:solidFill>
                <a:ea typeface="나눔스퀘어_ac Bold" panose="020B0600000101010101" pitchFamily="50" charset="-127"/>
              </a:rPr>
              <a:t>2</a:t>
            </a:r>
            <a:r>
              <a:rPr lang="ko-KR" altLang="en-US" sz="1800" b="0" strike="noStrike" spc="-1" dirty="0">
                <a:solidFill>
                  <a:srgbClr val="000000"/>
                </a:solidFill>
                <a:ea typeface="나눔스퀘어_ac Bold" panose="020B0600000101010101" pitchFamily="50" charset="-127"/>
              </a:rPr>
              <a:t>가지 형태의 데이터를 벡터화 시키고</a:t>
            </a:r>
            <a:r>
              <a:rPr lang="en-US" altLang="ko-KR" sz="1800" b="0" strike="noStrike" spc="-1" dirty="0">
                <a:solidFill>
                  <a:srgbClr val="000000"/>
                </a:solidFill>
                <a:ea typeface="나눔스퀘어_ac Bold" panose="020B0600000101010101" pitchFamily="50" charset="-127"/>
              </a:rPr>
              <a:t>, </a:t>
            </a:r>
            <a:r>
              <a:rPr lang="en-US" altLang="ko-KR" sz="1800" b="0" strike="noStrike" spc="-1" dirty="0" err="1">
                <a:solidFill>
                  <a:srgbClr val="000000"/>
                </a:solidFill>
                <a:ea typeface="나눔스퀘어_ac Bold" panose="020B0600000101010101" pitchFamily="50" charset="-127"/>
              </a:rPr>
              <a:t>EmbeddingBag</a:t>
            </a:r>
            <a:r>
              <a:rPr lang="ko-KR" altLang="en-US" sz="1800" b="0" strike="noStrike" spc="-1" dirty="0">
                <a:solidFill>
                  <a:srgbClr val="000000"/>
                </a:solidFill>
                <a:ea typeface="나눔스퀘어_ac Bold" panose="020B0600000101010101" pitchFamily="50" charset="-127"/>
              </a:rPr>
              <a:t>층을 활용하여 하나의 값으로 합침</a:t>
            </a:r>
            <a:endParaRPr lang="en-KR" sz="1800" b="0" strike="noStrike" spc="-1" dirty="0">
              <a:solidFill>
                <a:srgbClr val="000000"/>
              </a:solidFill>
              <a:ea typeface="나눔스퀘어_ac Bold" panose="020B0600000101010101" pitchFamily="50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1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15</a:t>
            </a:r>
            <a:r>
              <a:rPr lang="en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/n</a:t>
            </a:r>
            <a:endParaRPr lang="en-US" sz="1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4F7FA9-A235-07D8-C5CE-A360DDA5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080" y="1511643"/>
            <a:ext cx="5149184" cy="463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85FFAC-1D3C-9E2F-2419-E8294E91C4F3}"/>
              </a:ext>
            </a:extLst>
          </p:cNvPr>
          <p:cNvSpPr txBox="1">
            <a:spLocks/>
          </p:cNvSpPr>
          <p:nvPr/>
        </p:nvSpPr>
        <p:spPr>
          <a:xfrm>
            <a:off x="9370143" y="0"/>
            <a:ext cx="291315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2. DACON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도서 평점 예측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altLang="ko-KR" sz="36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1</a:t>
            </a:r>
            <a:r>
              <a:rPr lang="en-US" altLang="ko-KR" sz="3600" b="0" strike="noStrike" spc="-1" baseline="30000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st</a:t>
            </a:r>
            <a:r>
              <a:rPr lang="en-US" altLang="ko-KR" sz="36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 Model Performance</a:t>
            </a:r>
            <a:endParaRPr lang="en-KR" sz="3600" b="0" strike="noStrike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838080" y="1626840"/>
            <a:ext cx="10515240" cy="4347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spc="-1" dirty="0">
                <a:solidFill>
                  <a:srgbClr val="000000"/>
                </a:solidFill>
                <a:ea typeface="나눔스퀘어_ac Bold" panose="020B0600000101010101" pitchFamily="50" charset="-127"/>
              </a:rPr>
              <a:t>ROC curve</a:t>
            </a:r>
            <a:endParaRPr lang="en-KR" sz="1800" b="0" strike="noStrike" spc="-1" dirty="0">
              <a:solidFill>
                <a:srgbClr val="000000"/>
              </a:solidFill>
              <a:ea typeface="나눔스퀘어_ac 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spc="-1" dirty="0">
                <a:solidFill>
                  <a:srgbClr val="000000"/>
                </a:solidFill>
                <a:ea typeface="나눔스퀘어_ac Bold" panose="020B0600000101010101" pitchFamily="50" charset="-127"/>
              </a:rPr>
              <a:t>Loss function (</a:t>
            </a:r>
            <a:r>
              <a:rPr lang="en-US" sz="1800" spc="-1" dirty="0" err="1">
                <a:solidFill>
                  <a:srgbClr val="000000"/>
                </a:solidFill>
                <a:ea typeface="나눔스퀘어_ac Bold" panose="020B0600000101010101" pitchFamily="50" charset="-127"/>
              </a:rPr>
              <a:t>BCELoss</a:t>
            </a:r>
            <a:r>
              <a:rPr lang="en-US" sz="1800" spc="-1" dirty="0">
                <a:solidFill>
                  <a:srgbClr val="000000"/>
                </a:solidFill>
                <a:ea typeface="나눔스퀘어_ac Bold" panose="020B0600000101010101" pitchFamily="50" charset="-127"/>
              </a:rPr>
              <a:t>)</a:t>
            </a:r>
            <a:endParaRPr lang="en-KR" sz="1800" b="0" strike="noStrike" spc="-1" dirty="0">
              <a:solidFill>
                <a:srgbClr val="000000"/>
              </a:solidFill>
              <a:ea typeface="나눔스퀘어_ac Bold" panose="020B0600000101010101" pitchFamily="50" charset="-127"/>
            </a:endParaRPr>
          </a:p>
        </p:txBody>
      </p:sp>
      <p:sp>
        <p:nvSpPr>
          <p:cNvPr id="116" name="TextBox 5"/>
          <p:cNvSpPr/>
          <p:nvPr/>
        </p:nvSpPr>
        <p:spPr>
          <a:xfrm>
            <a:off x="5518080" y="6327360"/>
            <a:ext cx="142920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17</a:t>
            </a:r>
            <a:r>
              <a:rPr lang="en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/n</a:t>
            </a:r>
            <a:endParaRPr lang="en-US" sz="1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17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18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19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4FB298-FA89-2FBB-B716-4C2DF8B9A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986" y="1363770"/>
            <a:ext cx="5963046" cy="46871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E99700-C952-F644-D8B0-134EACDD2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66" y="4615123"/>
            <a:ext cx="4933752" cy="955877"/>
          </a:xfrm>
          <a:prstGeom prst="rect">
            <a:avLst/>
          </a:prstGeom>
        </p:spPr>
      </p:pic>
      <p:pic>
        <p:nvPicPr>
          <p:cNvPr id="2050" name="Picture 2" descr="Understanding PyTorch Loss Functions: The Maths and Algorithms (Part 2) |  by Juan Nathaniel | Towards Data Science">
            <a:extLst>
              <a:ext uri="{FF2B5EF4-FFF2-40B4-BE49-F238E27FC236}">
                <a16:creationId xmlns:a16="http://schemas.microsoft.com/office/drawing/2014/main" id="{DD4D79B5-9EEE-A6F9-84E1-87C3D9F0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9" y="3047922"/>
            <a:ext cx="4145551" cy="76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8F6A0D-7E7E-3A03-257F-760C29D9E79A}"/>
              </a:ext>
            </a:extLst>
          </p:cNvPr>
          <p:cNvSpPr txBox="1">
            <a:spLocks/>
          </p:cNvSpPr>
          <p:nvPr/>
        </p:nvSpPr>
        <p:spPr>
          <a:xfrm>
            <a:off x="9370143" y="0"/>
            <a:ext cx="291315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2. DACON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도서 평점 예측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altLang="ko-KR" sz="3600" b="1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r>
              <a:rPr lang="en-US" altLang="ko-KR" sz="3600" b="1" spc="-1" baseline="300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nd  </a:t>
            </a:r>
            <a:r>
              <a:rPr lang="en-US" altLang="ko-KR" sz="3600" b="1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Model Structure</a:t>
            </a:r>
            <a:endParaRPr lang="en-KR" sz="3600" b="0" strike="noStrike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838080" y="1626840"/>
            <a:ext cx="3183504" cy="4347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0 or 1</a:t>
            </a:r>
            <a:endParaRPr lang="en-KR" sz="2400" b="0" strike="noStrike" spc="-1" dirty="0">
              <a:solidFill>
                <a:srgbClr val="000000"/>
              </a:solidFill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19</a:t>
            </a:r>
            <a:r>
              <a:rPr lang="en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/n</a:t>
            </a:r>
            <a:endParaRPr lang="en-US" sz="1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28D54C-245C-86CF-4CA5-A51FE9332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2" y="1863585"/>
            <a:ext cx="1130617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A21479-6640-D041-7C76-A855FBBF557E}"/>
              </a:ext>
            </a:extLst>
          </p:cNvPr>
          <p:cNvSpPr txBox="1">
            <a:spLocks/>
          </p:cNvSpPr>
          <p:nvPr/>
        </p:nvSpPr>
        <p:spPr>
          <a:xfrm>
            <a:off x="9370143" y="0"/>
            <a:ext cx="291315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2. DACON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도서 평점 예측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883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altLang="ko-KR" sz="3600" b="1" strike="noStrike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r>
              <a:rPr lang="en-US" altLang="ko-KR" sz="3600" b="1" strike="noStrike" spc="-1" baseline="300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nd  </a:t>
            </a:r>
            <a:r>
              <a:rPr lang="en-US" altLang="ko-KR" sz="3600" b="1" strike="noStrike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Model Performance</a:t>
            </a:r>
            <a:endParaRPr lang="en-KR" sz="3600" b="0" strike="noStrike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838080" y="1626840"/>
            <a:ext cx="10515240" cy="4347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spc="-1" dirty="0">
                <a:solidFill>
                  <a:srgbClr val="000000"/>
                </a:solidFill>
                <a:ea typeface="나눔스퀘어_ac Bold" panose="020B0600000101010101" pitchFamily="50" charset="-127"/>
              </a:rPr>
              <a:t>Loss function (RMSE)</a:t>
            </a:r>
            <a:endParaRPr lang="en-KR" sz="1800" b="0" strike="noStrike" spc="-1" dirty="0">
              <a:solidFill>
                <a:srgbClr val="000000"/>
              </a:solidFill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KR" sz="1800" b="0" strike="noStrike" spc="-1" dirty="0">
              <a:solidFill>
                <a:srgbClr val="000000"/>
              </a:solidFill>
              <a:ea typeface="나눔스퀘어_ac Bold" panose="020B0600000101010101" pitchFamily="50" charset="-127"/>
            </a:endParaRPr>
          </a:p>
        </p:txBody>
      </p:sp>
      <p:sp>
        <p:nvSpPr>
          <p:cNvPr id="116" name="TextBox 5"/>
          <p:cNvSpPr/>
          <p:nvPr/>
        </p:nvSpPr>
        <p:spPr>
          <a:xfrm>
            <a:off x="5518080" y="6327360"/>
            <a:ext cx="142920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21</a:t>
            </a:r>
            <a:r>
              <a:rPr lang="en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/n</a:t>
            </a:r>
            <a:endParaRPr lang="en-US" sz="1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17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18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19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21C5DF-9B52-C69B-62EB-0B0542AEE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289" y="1423837"/>
            <a:ext cx="3798342" cy="4754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4DC14F-B13D-ED0A-3C1C-2C7706AAF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305" y="2532312"/>
            <a:ext cx="3902407" cy="16004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AB6C89-4E65-19D6-21E9-8BF7C3E0CFDB}"/>
              </a:ext>
            </a:extLst>
          </p:cNvPr>
          <p:cNvSpPr txBox="1">
            <a:spLocks/>
          </p:cNvSpPr>
          <p:nvPr/>
        </p:nvSpPr>
        <p:spPr>
          <a:xfrm>
            <a:off x="9370143" y="0"/>
            <a:ext cx="291315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2. DACON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도서 평점 예측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7506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36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 ‘-1’ </a:t>
            </a:r>
            <a:r>
              <a:rPr lang="ko-KR" altLang="en-US" sz="36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치환</a:t>
            </a:r>
            <a:endParaRPr lang="en-KR" sz="3600" b="0" strike="noStrike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48340" y="1566360"/>
            <a:ext cx="4192336" cy="4347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18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'-1＇</a:t>
            </a:r>
            <a:r>
              <a:rPr lang="ko-KR" altLang="en-US" sz="18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값을 치환하기 위해서</a:t>
            </a:r>
            <a:r>
              <a:rPr lang="en-US" altLang="ko-KR" sz="18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us</a:t>
            </a:r>
            <a:r>
              <a:rPr lang="en-US" sz="18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er-</a:t>
            </a:r>
            <a:r>
              <a:rPr lang="en-US" sz="1800" spc="-1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idx</a:t>
            </a:r>
            <a:r>
              <a:rPr lang="en-US" sz="18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publishment-</a:t>
            </a:r>
            <a:r>
              <a:rPr lang="en-US" sz="1800" spc="-1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idx</a:t>
            </a:r>
            <a:r>
              <a:rPr lang="en-US" sz="18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country-</a:t>
            </a:r>
            <a:r>
              <a:rPr lang="en-US" sz="1800" spc="-1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idx</a:t>
            </a:r>
            <a:r>
              <a:rPr lang="en-US" sz="18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state-</a:t>
            </a:r>
            <a:r>
              <a:rPr lang="en-US" sz="1800" spc="-1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idx</a:t>
            </a:r>
            <a:r>
              <a:rPr lang="en-US" sz="18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순으로 우열관계를 부여함</a:t>
            </a:r>
            <a:r>
              <a:rPr lang="en-US" altLang="ko-KR" sz="18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18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부여된 우열관계를 기반으로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Group by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시킨 후</a:t>
            </a:r>
            <a:r>
              <a:rPr lang="en-US" altLang="ko-KR" sz="18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우열관계에 따라서 그에 대한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Book-Rating</a:t>
            </a:r>
            <a:r>
              <a:rPr lang="ko-KR" altLang="en-US" sz="18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 </a:t>
            </a:r>
            <a:r>
              <a:rPr lang="ko-KR" altLang="en-US" sz="1800" spc="-1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중간값으로</a:t>
            </a:r>
            <a:r>
              <a:rPr lang="ko-KR" altLang="en-US" sz="18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대체</a:t>
            </a:r>
            <a:endParaRPr lang="en-KR" sz="1800" b="0" strike="noStrike" spc="-1" dirty="0">
              <a:solidFill>
                <a:srgbClr val="000000"/>
              </a:solidFill>
            </a:endParaRPr>
          </a:p>
        </p:txBody>
      </p:sp>
      <p:sp>
        <p:nvSpPr>
          <p:cNvPr id="116" name="TextBox 5"/>
          <p:cNvSpPr/>
          <p:nvPr/>
        </p:nvSpPr>
        <p:spPr>
          <a:xfrm>
            <a:off x="5518080" y="6327360"/>
            <a:ext cx="142920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23</a:t>
            </a:r>
            <a:r>
              <a:rPr lang="en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/n</a:t>
            </a:r>
            <a:endParaRPr lang="en-US" sz="1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17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18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19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B944D3-8C05-A498-581B-EBE26A733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749" y="1561860"/>
            <a:ext cx="6798911" cy="4138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A8487E-21C6-8040-82D3-8C454F0175B5}"/>
              </a:ext>
            </a:extLst>
          </p:cNvPr>
          <p:cNvSpPr txBox="1">
            <a:spLocks/>
          </p:cNvSpPr>
          <p:nvPr/>
        </p:nvSpPr>
        <p:spPr>
          <a:xfrm>
            <a:off x="9370143" y="0"/>
            <a:ext cx="291315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2. DACON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도서 평점 예측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05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E48DB2-7215-C43C-E09A-6CC7BBDF5CA3}"/>
              </a:ext>
            </a:extLst>
          </p:cNvPr>
          <p:cNvSpPr txBox="1"/>
          <p:nvPr/>
        </p:nvSpPr>
        <p:spPr>
          <a:xfrm>
            <a:off x="5517931" y="6327225"/>
            <a:ext cx="142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b="1" spc="3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2/n</a:t>
            </a:r>
          </a:p>
        </p:txBody>
      </p:sp>
      <p:pic>
        <p:nvPicPr>
          <p:cNvPr id="10" name="그림 3">
            <a:extLst>
              <a:ext uri="{FF2B5EF4-FFF2-40B4-BE49-F238E27FC236}">
                <a16:creationId xmlns:a16="http://schemas.microsoft.com/office/drawing/2014/main" id="{CCB26F09-66E4-7B5B-9316-D364021A5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83" y="5914149"/>
            <a:ext cx="748145" cy="74814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97FFE58-B8D8-420B-874E-6638999D4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642" y="1722702"/>
            <a:ext cx="2384148" cy="665653"/>
          </a:xfrm>
        </p:spPr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추천시스템이란</a:t>
            </a: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67943B-750E-1A62-AB0D-9417A89D5504}"/>
              </a:ext>
            </a:extLst>
          </p:cNvPr>
          <p:cNvSpPr/>
          <p:nvPr/>
        </p:nvSpPr>
        <p:spPr>
          <a:xfrm>
            <a:off x="0" y="6725093"/>
            <a:ext cx="12192000" cy="164346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나눔스퀘어_ac Bold" panose="020B0600000101010101" pitchFamily="50" charset="-127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0C1FCC0-F3B8-80D5-9081-4E8C22B375A0}"/>
              </a:ext>
            </a:extLst>
          </p:cNvPr>
          <p:cNvSpPr/>
          <p:nvPr/>
        </p:nvSpPr>
        <p:spPr>
          <a:xfrm>
            <a:off x="704195" y="1287179"/>
            <a:ext cx="10815145" cy="45719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나눔스퀘어_ac Bold" panose="020B0600000101010101" pitchFamily="50" charset="-127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5D86C4A-D1B7-C4AE-29EF-C79F689F0CA6}"/>
              </a:ext>
            </a:extLst>
          </p:cNvPr>
          <p:cNvSpPr txBox="1">
            <a:spLocks/>
          </p:cNvSpPr>
          <p:nvPr/>
        </p:nvSpPr>
        <p:spPr>
          <a:xfrm>
            <a:off x="704195" y="175498"/>
            <a:ext cx="10649605" cy="10641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  <a:cs typeface="Microsoft GothicNeo" panose="020B0500000101010101" pitchFamily="34" charset="-127"/>
              </a:rPr>
              <a:t>CONTENTS</a:t>
            </a:r>
            <a:endParaRPr lang="en-KR" sz="3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OTF Bold" panose="020B0600000101010101" charset="-127"/>
              <a:ea typeface="나눔스퀘어 네오 OTF Bold" panose="020B0600000101010101" charset="-127"/>
              <a:cs typeface="Microsoft GothicNeo" panose="020B0500000101010101" pitchFamily="34" charset="-12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673D29-21EC-9A4B-13BB-1D13F2EFA7B1}"/>
              </a:ext>
            </a:extLst>
          </p:cNvPr>
          <p:cNvSpPr txBox="1">
            <a:spLocks/>
          </p:cNvSpPr>
          <p:nvPr/>
        </p:nvSpPr>
        <p:spPr>
          <a:xfrm>
            <a:off x="1569139" y="2899224"/>
            <a:ext cx="3356109" cy="2727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DACON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도서 평점 예측</a:t>
            </a:r>
            <a:b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ED6C21-2BB8-8DD6-77C6-4C1DB672EC3D}"/>
              </a:ext>
            </a:extLst>
          </p:cNvPr>
          <p:cNvSpPr txBox="1">
            <a:spLocks/>
          </p:cNvSpPr>
          <p:nvPr/>
        </p:nvSpPr>
        <p:spPr>
          <a:xfrm>
            <a:off x="5439928" y="1312971"/>
            <a:ext cx="3738880" cy="1583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컨텐츠 기반</a:t>
            </a: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8F1BB5-8815-A7B8-9114-3D535187A5A5}"/>
              </a:ext>
            </a:extLst>
          </p:cNvPr>
          <p:cNvSpPr txBox="1">
            <a:spLocks/>
          </p:cNvSpPr>
          <p:nvPr/>
        </p:nvSpPr>
        <p:spPr>
          <a:xfrm>
            <a:off x="1962789" y="4196269"/>
            <a:ext cx="2133001" cy="136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1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b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en-US" altLang="ko-KR" sz="1800" b="1" baseline="30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</a:t>
            </a:r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model</a:t>
            </a:r>
            <a:b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- 2</a:t>
            </a:r>
            <a:r>
              <a:rPr lang="en-US" altLang="ko-KR" sz="1800" b="1" baseline="30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nd</a:t>
            </a:r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model</a:t>
            </a:r>
            <a:endParaRPr lang="en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E79D07-C57D-EE65-75C9-9D1075772C8C}"/>
              </a:ext>
            </a:extLst>
          </p:cNvPr>
          <p:cNvSpPr txBox="1">
            <a:spLocks/>
          </p:cNvSpPr>
          <p:nvPr/>
        </p:nvSpPr>
        <p:spPr>
          <a:xfrm>
            <a:off x="5758042" y="3596969"/>
            <a:ext cx="2995720" cy="734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협업필터링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32D7637-969E-2CC6-2EBA-29185571D0E5}"/>
              </a:ext>
            </a:extLst>
          </p:cNvPr>
          <p:cNvSpPr txBox="1">
            <a:spLocks/>
          </p:cNvSpPr>
          <p:nvPr/>
        </p:nvSpPr>
        <p:spPr>
          <a:xfrm>
            <a:off x="6359020" y="2269229"/>
            <a:ext cx="2614827" cy="1022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35000"/>
              </a:lnSpc>
              <a:buFontTx/>
              <a:buChar char="-"/>
            </a:pP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</a:t>
            </a:r>
            <a:endParaRPr lang="en-US" altLang="ko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35000"/>
              </a:lnSpc>
              <a:buFontTx/>
              <a:buChar char="-"/>
            </a:pP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한계점 및 보완</a:t>
            </a:r>
            <a:endParaRPr lang="en-US" altLang="ko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311A3D8-F514-A08C-0761-758CA6ED448D}"/>
              </a:ext>
            </a:extLst>
          </p:cNvPr>
          <p:cNvSpPr txBox="1">
            <a:spLocks/>
          </p:cNvSpPr>
          <p:nvPr/>
        </p:nvSpPr>
        <p:spPr>
          <a:xfrm>
            <a:off x="6359020" y="4099832"/>
            <a:ext cx="3738880" cy="1583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35000"/>
              </a:lnSpc>
              <a:buFontTx/>
              <a:buChar char="-"/>
            </a:pP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en-US" altLang="ko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35000"/>
              </a:lnSpc>
              <a:buFontTx/>
              <a:buChar char="-"/>
            </a:pP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</a:t>
            </a:r>
            <a:endParaRPr lang="en-US" altLang="ko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35000"/>
              </a:lnSpc>
              <a:buFontTx/>
              <a:buChar char="-"/>
            </a:pP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협업 필터링</a:t>
            </a:r>
            <a:endParaRPr lang="en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409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36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S</a:t>
            </a:r>
            <a:r>
              <a:rPr lang="en-US" sz="36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ubmitted solution</a:t>
            </a:r>
            <a:endParaRPr lang="en-KR" sz="3600" b="0" strike="noStrike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853920" y="1566360"/>
            <a:ext cx="10515240" cy="4347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1800" b="0" strike="noStrike" spc="-1" dirty="0">
                <a:solidFill>
                  <a:srgbClr val="000000"/>
                </a:solidFill>
                <a:ea typeface="나눔스퀘어_ac Bold" panose="020B0600000101010101" pitchFamily="50" charset="-127"/>
              </a:rPr>
              <a:t>정답의</a:t>
            </a:r>
            <a:r>
              <a:rPr lang="en-US" sz="1800" b="0" strike="noStrike" spc="-1" dirty="0">
                <a:solidFill>
                  <a:srgbClr val="000000"/>
                </a:solidFill>
                <a:ea typeface="나눔스퀘어_ac Bold" panose="020B0600000101010101" pitchFamily="50" charset="-127"/>
              </a:rPr>
              <a:t> Book-Rating </a:t>
            </a:r>
            <a:r>
              <a:rPr lang="ko-KR" altLang="en-US" sz="1800" b="0" strike="noStrike" spc="-1" dirty="0">
                <a:solidFill>
                  <a:srgbClr val="000000"/>
                </a:solidFill>
                <a:ea typeface="나눔스퀘어_ac Bold" panose="020B0600000101010101" pitchFamily="50" charset="-127"/>
              </a:rPr>
              <a:t>분포</a:t>
            </a:r>
            <a:r>
              <a:rPr lang="en-US" sz="1800" b="0" strike="noStrike" spc="-1" dirty="0">
                <a:solidFill>
                  <a:srgbClr val="000000"/>
                </a:solidFill>
                <a:ea typeface="나눔스퀘어_ac Bold" panose="020B0600000101010101" pitchFamily="50" charset="-127"/>
              </a:rPr>
              <a:t>(</a:t>
            </a:r>
            <a:r>
              <a:rPr lang="en-US" altLang="ko-KR" sz="1800" b="0" strike="noStrike" spc="-1" dirty="0">
                <a:solidFill>
                  <a:srgbClr val="000000"/>
                </a:solidFill>
                <a:ea typeface="나눔스퀘어_ac Bold" panose="020B0600000101010101" pitchFamily="50" charset="-127"/>
              </a:rPr>
              <a:t>0 </a:t>
            </a:r>
            <a:r>
              <a:rPr lang="ko-KR" altLang="en-US" sz="1800" b="0" strike="noStrike" spc="-1" dirty="0">
                <a:solidFill>
                  <a:srgbClr val="000000"/>
                </a:solidFill>
                <a:ea typeface="나눔스퀘어_ac Bold" panose="020B0600000101010101" pitchFamily="50" charset="-127"/>
              </a:rPr>
              <a:t>클래스 제외</a:t>
            </a:r>
            <a:r>
              <a:rPr lang="en-US" sz="1800" b="0" strike="noStrike" spc="-1" dirty="0">
                <a:solidFill>
                  <a:srgbClr val="000000"/>
                </a:solidFill>
                <a:ea typeface="나눔스퀘어_ac Bold" panose="020B0600000101010101" pitchFamily="50" charset="-127"/>
              </a:rPr>
              <a:t>)</a:t>
            </a:r>
            <a:endParaRPr lang="en-KR" sz="1800" b="0" strike="noStrike" spc="-1" dirty="0">
              <a:solidFill>
                <a:srgbClr val="000000"/>
              </a:solidFill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KR" sz="1800" b="0" strike="noStrike" spc="-1" dirty="0">
              <a:solidFill>
                <a:srgbClr val="000000"/>
              </a:solidFill>
              <a:ea typeface="나눔스퀘어_ac Bold" panose="020B0600000101010101" pitchFamily="50" charset="-127"/>
            </a:endParaRPr>
          </a:p>
        </p:txBody>
      </p:sp>
      <p:sp>
        <p:nvSpPr>
          <p:cNvPr id="116" name="TextBox 5"/>
          <p:cNvSpPr/>
          <p:nvPr/>
        </p:nvSpPr>
        <p:spPr>
          <a:xfrm>
            <a:off x="5518080" y="6327360"/>
            <a:ext cx="142920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23</a:t>
            </a:r>
            <a:r>
              <a:rPr lang="en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/n</a:t>
            </a:r>
            <a:endParaRPr lang="en-US" sz="1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17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18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19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F862A9-BCFB-9578-A9DF-D411D64F1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87" y="2082960"/>
            <a:ext cx="9989108" cy="42282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1AF9E-5CF0-A764-B332-F5223E2455AB}"/>
              </a:ext>
            </a:extLst>
          </p:cNvPr>
          <p:cNvSpPr txBox="1">
            <a:spLocks/>
          </p:cNvSpPr>
          <p:nvPr/>
        </p:nvSpPr>
        <p:spPr>
          <a:xfrm>
            <a:off x="9370143" y="0"/>
            <a:ext cx="291315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2. DACON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도서 평점 예측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636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FCB2-99DC-D4E7-7E8A-9D13E4AF1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22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나눔스퀘어 네오 OTF Bold" panose="020B0600000101010101" charset="-127"/>
                <a:ea typeface="나눔스퀘어 네오 OTF Bold" panose="020B0600000101010101" charset="-127"/>
              </a:rPr>
              <a:t>3. </a:t>
            </a:r>
            <a:r>
              <a:rPr lang="ko-KR" altLang="en-US" sz="3600" dirty="0">
                <a:latin typeface="나눔스퀘어 네오 OTF Bold" panose="020B0600000101010101" charset="-127"/>
                <a:ea typeface="나눔스퀘어 네오 OTF Bold" panose="020B0600000101010101" charset="-127"/>
              </a:rPr>
              <a:t>콘텐츠 기반 모델 </a:t>
            </a:r>
            <a:endParaRPr lang="en-KR" sz="3600" dirty="0">
              <a:latin typeface="나눔스퀘어 네오 OTF Bold" panose="020B0600000101010101" charset="-127"/>
              <a:ea typeface="나눔스퀘어 네오 OTF Bold" panose="020B0600000101010101" charset="-127"/>
            </a:endParaRPr>
          </a:p>
        </p:txBody>
      </p:sp>
      <p:sp>
        <p:nvSpPr>
          <p:cNvPr id="4" name="L-Shape 3">
            <a:extLst>
              <a:ext uri="{FF2B5EF4-FFF2-40B4-BE49-F238E27FC236}">
                <a16:creationId xmlns:a16="http://schemas.microsoft.com/office/drawing/2014/main" id="{7ABB9BD8-9510-3440-BF3F-9D06B886EBEF}"/>
              </a:ext>
            </a:extLst>
          </p:cNvPr>
          <p:cNvSpPr/>
          <p:nvPr/>
        </p:nvSpPr>
        <p:spPr>
          <a:xfrm>
            <a:off x="838200" y="4489398"/>
            <a:ext cx="1574512" cy="1574991"/>
          </a:xfrm>
          <a:prstGeom prst="corner">
            <a:avLst>
              <a:gd name="adj1" fmla="val 2254"/>
              <a:gd name="adj2" fmla="val 2161"/>
            </a:avLst>
          </a:prstGeom>
          <a:solidFill>
            <a:srgbClr val="9F0000"/>
          </a:solidFill>
          <a:ln>
            <a:solidFill>
              <a:srgbClr val="9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48DB2-7215-C43C-E09A-6CC7BBDF5CA3}"/>
              </a:ext>
            </a:extLst>
          </p:cNvPr>
          <p:cNvSpPr txBox="1"/>
          <p:nvPr/>
        </p:nvSpPr>
        <p:spPr>
          <a:xfrm>
            <a:off x="5517931" y="6327225"/>
            <a:ext cx="142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b="1" spc="3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2/n</a:t>
            </a:r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CF802A46-2649-5947-E8B1-E1B6729D8801}"/>
              </a:ext>
            </a:extLst>
          </p:cNvPr>
          <p:cNvSpPr/>
          <p:nvPr/>
        </p:nvSpPr>
        <p:spPr>
          <a:xfrm rot="10800000">
            <a:off x="9779288" y="681037"/>
            <a:ext cx="1574512" cy="1574991"/>
          </a:xfrm>
          <a:prstGeom prst="corner">
            <a:avLst>
              <a:gd name="adj1" fmla="val 2254"/>
              <a:gd name="adj2" fmla="val 2161"/>
            </a:avLst>
          </a:prstGeom>
          <a:solidFill>
            <a:srgbClr val="9F0000"/>
          </a:solidFill>
          <a:ln>
            <a:solidFill>
              <a:srgbClr val="9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나눔스퀘어_ac Bold" panose="020B0600000101010101" pitchFamily="50" charset="-127"/>
            </a:endParaRPr>
          </a:p>
        </p:txBody>
      </p:sp>
      <p:pic>
        <p:nvPicPr>
          <p:cNvPr id="10" name="그림 3">
            <a:extLst>
              <a:ext uri="{FF2B5EF4-FFF2-40B4-BE49-F238E27FC236}">
                <a16:creationId xmlns:a16="http://schemas.microsoft.com/office/drawing/2014/main" id="{CCB26F09-66E4-7B5B-9316-D364021A5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83" y="5914149"/>
            <a:ext cx="748145" cy="7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49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52061" y="19620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600" b="1" spc="-1" dirty="0">
                <a:solidFill>
                  <a:srgbClr val="0D0D0D"/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콘텐츠 기반 필터링 </a:t>
            </a:r>
            <a:endParaRPr lang="en-KR" sz="3600" b="0" strike="noStrike" spc="-1" dirty="0">
              <a:solidFill>
                <a:srgbClr val="000000"/>
              </a:solidFill>
              <a:latin typeface="나눔스퀘어 네오 OTF Bold" panose="020B0600000101010101" charset="-127"/>
              <a:ea typeface="나눔스퀘어 네오 OTF Bold" panose="020B0600000101010101" charset="-127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838079" y="1626840"/>
            <a:ext cx="7352192" cy="4347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콘텐츠만을 활용하여 추천하는 알고리즘</a:t>
            </a:r>
            <a:endParaRPr lang="en-US" altLang="ko-KR" sz="18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좋아하는 아이템과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유사한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콘텐츠를 추천하는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방식</a:t>
            </a:r>
            <a:endParaRPr lang="en-US" altLang="ko-KR" sz="1800" b="0" strike="noStrike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사용자들의 정보가 필요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</a:t>
            </a: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아이템 설명만 있다면 유명하지 않은 아이템도 추천 가능</a:t>
            </a:r>
            <a:endParaRPr lang="en-US" altLang="ko-KR" sz="18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주관성이 개입될 수 있고 다양한 취향을 반영하기 어려움</a:t>
            </a:r>
            <a:endParaRPr lang="en-KR" sz="1800" b="0" strike="noStrike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KR" sz="1400" b="1" strike="noStrike" spc="299">
                <a:solidFill>
                  <a:srgbClr val="767171"/>
                </a:solidFill>
                <a:latin typeface="NanumGothic"/>
                <a:ea typeface="NanumGothic"/>
              </a:rPr>
              <a:t>3/n</a:t>
            </a:r>
            <a:endParaRPr lang="en-US" sz="14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A7E5FE-0B8F-7769-79A7-12925400C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398" y="1781385"/>
            <a:ext cx="3619526" cy="40386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674B1C-552D-2974-082D-679E2BAC2683}"/>
              </a:ext>
            </a:extLst>
          </p:cNvPr>
          <p:cNvSpPr txBox="1">
            <a:spLocks/>
          </p:cNvSpPr>
          <p:nvPr/>
        </p:nvSpPr>
        <p:spPr>
          <a:xfrm>
            <a:off x="9851923" y="0"/>
            <a:ext cx="243137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3.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콘텐츠 기반 모델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644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600" strike="noStrike" spc="-1" dirty="0" err="1">
                <a:solidFill>
                  <a:srgbClr val="0D0D0D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전처리</a:t>
            </a:r>
            <a:endParaRPr lang="en-KR" sz="3600" strike="noStrike" spc="-1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KR" sz="1400" b="1" strike="noStrike" spc="299">
                <a:solidFill>
                  <a:srgbClr val="767171"/>
                </a:solidFill>
                <a:latin typeface="NanumGothic"/>
                <a:ea typeface="NanumGothic"/>
              </a:rPr>
              <a:t>3/n</a:t>
            </a:r>
            <a:endParaRPr lang="en-US" sz="14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DE917152-C385-B44E-6442-0F53EA43CC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1679094"/>
              </p:ext>
            </p:extLst>
          </p:nvPr>
        </p:nvGraphicFramePr>
        <p:xfrm>
          <a:off x="883608" y="869273"/>
          <a:ext cx="1042454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0695081-1EFF-B279-838E-3B4A273A1243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20257" y="2116123"/>
            <a:ext cx="2923093" cy="19741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9F2FDF-1C33-15C9-46FA-B4234C4125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4807" y="2274873"/>
            <a:ext cx="3062386" cy="16548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36C4EB-6F85-6515-4ED4-373665E4DA30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126020" y="2123640"/>
            <a:ext cx="3143780" cy="187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AE760-2221-67FE-1FCB-AC6B5A23CF4C}"/>
              </a:ext>
            </a:extLst>
          </p:cNvPr>
          <p:cNvSpPr txBox="1">
            <a:spLocks/>
          </p:cNvSpPr>
          <p:nvPr/>
        </p:nvSpPr>
        <p:spPr>
          <a:xfrm>
            <a:off x="9851923" y="0"/>
            <a:ext cx="243137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3.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콘텐츠 기반 모델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953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600" spc="-1" dirty="0">
                <a:solidFill>
                  <a:srgbClr val="0D0D0D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모델링</a:t>
            </a:r>
            <a:endParaRPr lang="en-KR" sz="3600" strike="noStrike" spc="-1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KR" sz="1400" b="1" strike="noStrike" spc="299">
                <a:solidFill>
                  <a:srgbClr val="767171"/>
                </a:solidFill>
                <a:latin typeface="NanumGothic"/>
                <a:ea typeface="NanumGothic"/>
              </a:rPr>
              <a:t>3/n</a:t>
            </a:r>
            <a:endParaRPr lang="en-US" sz="14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DF031DCA-70EC-0A2E-F8B3-26E1428E2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2786699"/>
              </p:ext>
            </p:extLst>
          </p:nvPr>
        </p:nvGraphicFramePr>
        <p:xfrm>
          <a:off x="2044700" y="1619046"/>
          <a:ext cx="7829550" cy="4453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4074DD5-51ED-B23C-91DE-576C05483AF4}"/>
              </a:ext>
            </a:extLst>
          </p:cNvPr>
          <p:cNvSpPr txBox="1">
            <a:spLocks/>
          </p:cNvSpPr>
          <p:nvPr/>
        </p:nvSpPr>
        <p:spPr>
          <a:xfrm>
            <a:off x="9851923" y="0"/>
            <a:ext cx="243137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3.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콘텐츠 기반 모델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318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r>
              <a:rPr lang="ko-KR" altLang="en-US" sz="3600" b="1" spc="-1" dirty="0">
                <a:solidFill>
                  <a:srgbClr val="0D0D0D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모델링</a:t>
            </a:r>
            <a:r>
              <a:rPr lang="en-US" altLang="ko-KR" sz="3600" b="1" spc="-1" dirty="0">
                <a:solidFill>
                  <a:srgbClr val="0D0D0D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: </a:t>
            </a:r>
            <a:r>
              <a:rPr lang="en-US" altLang="ko-KR" sz="3600" b="1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TF-IDF</a:t>
            </a:r>
            <a:r>
              <a:rPr lang="ko-KR" altLang="en-US" sz="3600" b="1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</a:t>
            </a:r>
            <a:r>
              <a:rPr lang="en-US" altLang="ko-KR" sz="3600" b="1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KR" sz="3600" b="0" strike="noStrike" spc="-1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25501" y="1554897"/>
            <a:ext cx="7633596" cy="4854486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문서에는 등장하지 않지만 특정 문서에서만                                                      자주 등장하는 단어를 찾아서 문서 내 단어의 가중치를 계산하는 방법</a:t>
            </a:r>
            <a:endParaRPr lang="en-US" altLang="ko-KR" sz="18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altLang="ko-KR" sz="300" b="0" strike="noStrike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altLang="ko-KR" sz="18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TF(d, t) :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문서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에서의 특정 단어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등장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횟수</a:t>
            </a:r>
            <a:endParaRPr lang="en-US" altLang="ko-KR" sz="18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altLang="ko-KR" sz="18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DF(t) :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단어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등장한 문서의 수</a:t>
            </a:r>
            <a:endParaRPr lang="en-US" altLang="ko-KR" sz="1800" b="0" strike="noStrike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IDF(d, t) : DF(t)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반비례하는 수</a:t>
            </a:r>
            <a:endParaRPr lang="en-US" altLang="ko-KR" sz="18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altLang="ko-KR" sz="18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TF-IDF(d, t) = TF(d, t)*IDF(d, t)</a:t>
            </a:r>
          </a:p>
          <a:p>
            <a:pPr marL="0" indent="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altLang="ko-KR" sz="300" b="0" strike="noStrike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즉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문서 내 특정 단어 빈도가 높을수록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                                    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문서 중 특정 단어를 포함한 문서가 적을수록 값이 높아짐</a:t>
            </a:r>
            <a:endParaRPr lang="en-US" altLang="ko-KR" sz="1800" b="0" strike="noStrike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altLang="ko-KR" sz="2000" b="0" strike="noStrike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altLang="ko-KR" sz="20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altLang="ko-KR" sz="2000" b="0" strike="noStrike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KR" sz="2000" b="0" strike="noStrike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KR" sz="1400" b="1" strike="noStrike" spc="299">
                <a:solidFill>
                  <a:srgbClr val="767171"/>
                </a:solidFill>
                <a:latin typeface="NanumGothic"/>
                <a:ea typeface="NanumGothic"/>
              </a:rPr>
              <a:t>3/n</a:t>
            </a:r>
            <a:endParaRPr lang="en-US" sz="14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3F5A8B-A4D3-520F-C9BC-AE2374FC8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755" y="1585580"/>
            <a:ext cx="2143141" cy="24431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491ECD-3D07-F71F-EEB0-059501D44D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0" b="-1"/>
          <a:stretch/>
        </p:blipFill>
        <p:spPr>
          <a:xfrm>
            <a:off x="6778332" y="4401565"/>
            <a:ext cx="5239188" cy="161001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4D04D36-935A-E1DF-D63E-8AB6675107BD}"/>
              </a:ext>
            </a:extLst>
          </p:cNvPr>
          <p:cNvSpPr txBox="1">
            <a:spLocks/>
          </p:cNvSpPr>
          <p:nvPr/>
        </p:nvSpPr>
        <p:spPr>
          <a:xfrm>
            <a:off x="9960077" y="0"/>
            <a:ext cx="2323218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3.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콘텐츠 기반 모델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395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600" b="1" spc="-1" dirty="0">
                <a:solidFill>
                  <a:srgbClr val="0D0D0D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모델링</a:t>
            </a:r>
            <a:endParaRPr lang="en-KR" sz="3600" b="0" strike="noStrike" spc="-1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57276E3D-4E2E-E553-4BAC-0D24481DD0D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838080" y="1626840"/>
            <a:ext cx="10515240" cy="434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" name="TextBox 5"/>
          <p:cNvSpPr/>
          <p:nvPr/>
        </p:nvSpPr>
        <p:spPr>
          <a:xfrm>
            <a:off x="5518080" y="6327360"/>
            <a:ext cx="14292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KR" sz="1400" b="1" strike="noStrike" spc="299">
                <a:solidFill>
                  <a:srgbClr val="767171"/>
                </a:solidFill>
                <a:latin typeface="NanumGothic"/>
                <a:ea typeface="NanumGothic"/>
              </a:rPr>
              <a:t>3/n</a:t>
            </a:r>
            <a:endParaRPr lang="en-US" sz="14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4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6BAF9-3431-0431-8664-3032B4A380BC}"/>
              </a:ext>
            </a:extLst>
          </p:cNvPr>
          <p:cNvSpPr txBox="1">
            <a:spLocks/>
          </p:cNvSpPr>
          <p:nvPr/>
        </p:nvSpPr>
        <p:spPr>
          <a:xfrm>
            <a:off x="9851923" y="0"/>
            <a:ext cx="243137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3.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콘텐츠 기반 모델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655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600" b="1" spc="-1" dirty="0">
                <a:solidFill>
                  <a:srgbClr val="0D0D0D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한계점 </a:t>
            </a:r>
            <a:endParaRPr lang="en-KR" sz="3600" b="0" strike="noStrike" spc="-1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838080" y="1626840"/>
            <a:ext cx="8187933" cy="4347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데이터는 책 리뷰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장르 등 책에 대한 추가적인 정보 없이 책 제목만 있어                콘텐츠 기반 필터링만으로 추천시스템을 구현하기에는 어려움이 있음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altLang="ko-KR" sz="7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따라서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사용자와 같은 추가 정보를 활용하는 협업 필터링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              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하이브리드 추천시스템을 적용하는 것이 효과적임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KR" sz="1800" b="0" strike="noStrike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6" name="TextBox 5"/>
          <p:cNvSpPr/>
          <p:nvPr/>
        </p:nvSpPr>
        <p:spPr>
          <a:xfrm>
            <a:off x="5518080" y="6327360"/>
            <a:ext cx="14292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1" strike="noStrike" spc="299">
                <a:solidFill>
                  <a:srgbClr val="767171"/>
                </a:solidFill>
                <a:latin typeface="NanumGothic"/>
                <a:ea typeface="NanumGothic"/>
              </a:rPr>
              <a:t>5</a:t>
            </a:r>
            <a:r>
              <a:rPr lang="en-KR" sz="1400" b="1" strike="noStrike" spc="299">
                <a:solidFill>
                  <a:srgbClr val="767171"/>
                </a:solidFill>
                <a:latin typeface="NanumGothic"/>
                <a:ea typeface="NanumGothic"/>
              </a:rPr>
              <a:t>/n</a:t>
            </a:r>
            <a:endParaRPr lang="en-US" sz="14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17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18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19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228E2-E74B-07DF-65C7-D912778A9791}"/>
              </a:ext>
            </a:extLst>
          </p:cNvPr>
          <p:cNvSpPr txBox="1">
            <a:spLocks/>
          </p:cNvSpPr>
          <p:nvPr/>
        </p:nvSpPr>
        <p:spPr>
          <a:xfrm>
            <a:off x="9851923" y="0"/>
            <a:ext cx="243137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3.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콘텐츠 기반 모델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600" b="1" spc="-1" dirty="0">
                <a:solidFill>
                  <a:srgbClr val="0D0D0D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하이브리드 모델</a:t>
            </a:r>
            <a:endParaRPr lang="en-KR" sz="3600" b="0" strike="noStrike" spc="-1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704160" y="1566708"/>
            <a:ext cx="7073156" cy="4347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이와 같은 한계점을 개선하기 위해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                                       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협업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필터링과 컨텐츠 베이스 필터링을 결합한 간단한 하이브리드 모델 생성</a:t>
            </a:r>
            <a:endParaRPr lang="en-US" altLang="ko-KR" sz="18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US" altLang="ko-KR" sz="7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à"/>
            </a:pP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  유사한 사용자가 추천하는 책들 중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협업 필터링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)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             가장 유사한 제목을 가진 책들 선별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컨텐츠 베이스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)</a:t>
            </a:r>
            <a:endParaRPr lang="en-US" sz="18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KR" sz="1400" b="1" strike="noStrike" spc="299">
                <a:solidFill>
                  <a:srgbClr val="767171"/>
                </a:solidFill>
                <a:latin typeface="NanumGothic"/>
                <a:ea typeface="NanumGothic"/>
              </a:rPr>
              <a:t>3/n</a:t>
            </a:r>
            <a:endParaRPr lang="en-US" sz="14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9766C-6B67-9060-B499-DA9B132CF3E4}"/>
              </a:ext>
            </a:extLst>
          </p:cNvPr>
          <p:cNvSpPr txBox="1">
            <a:spLocks/>
          </p:cNvSpPr>
          <p:nvPr/>
        </p:nvSpPr>
        <p:spPr>
          <a:xfrm>
            <a:off x="9851923" y="0"/>
            <a:ext cx="243137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3.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콘텐츠 기반 모델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4785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600" b="1" spc="-1" dirty="0">
                <a:solidFill>
                  <a:srgbClr val="0D0D0D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모델링</a:t>
            </a:r>
            <a:endParaRPr lang="en-KR" sz="3600" b="0" strike="noStrike" spc="-1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KR" sz="1400" b="1" strike="noStrike" spc="299">
                <a:solidFill>
                  <a:srgbClr val="767171"/>
                </a:solidFill>
                <a:latin typeface="NanumGothic"/>
                <a:ea typeface="NanumGothic"/>
              </a:rPr>
              <a:t>3/n</a:t>
            </a:r>
            <a:endParaRPr lang="en-US" sz="14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DF031DCA-70EC-0A2E-F8B3-26E1428E2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7128202"/>
              </p:ext>
            </p:extLst>
          </p:nvPr>
        </p:nvGraphicFramePr>
        <p:xfrm>
          <a:off x="2044700" y="1619046"/>
          <a:ext cx="7829550" cy="4453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C5327CB-C743-7ECB-E746-59AF2159A399}"/>
              </a:ext>
            </a:extLst>
          </p:cNvPr>
          <p:cNvSpPr txBox="1">
            <a:spLocks/>
          </p:cNvSpPr>
          <p:nvPr/>
        </p:nvSpPr>
        <p:spPr>
          <a:xfrm>
            <a:off x="9851923" y="0"/>
            <a:ext cx="243137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3.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콘텐츠 기반 모델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495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FCB2-99DC-D4E7-7E8A-9D13E4AF1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22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>
                <a:latin typeface="나눔스퀘어 네오 OTF Bold" panose="020B0600000101010101" charset="-127"/>
                <a:ea typeface="나눔스퀘어 네오 OTF Bold" panose="020B0600000101010101" charset="-127"/>
              </a:rPr>
              <a:t>1. </a:t>
            </a:r>
            <a:r>
              <a:rPr lang="ko-KR" altLang="en-US" sz="3200" dirty="0" err="1">
                <a:latin typeface="나눔스퀘어 네오 OTF Bold" panose="020B0600000101010101" charset="-127"/>
                <a:ea typeface="나눔스퀘어 네오 OTF Bold" panose="020B0600000101010101" charset="-127"/>
              </a:rPr>
              <a:t>추천시스템이란</a:t>
            </a:r>
            <a:r>
              <a:rPr lang="en-US" altLang="ko-KR" sz="3200" dirty="0">
                <a:latin typeface="나눔스퀘어 네오 OTF Bold" panose="020B0600000101010101" charset="-127"/>
                <a:ea typeface="나눔스퀘어 네오 OTF Bold" panose="020B0600000101010101" charset="-127"/>
              </a:rPr>
              <a:t>?</a:t>
            </a:r>
            <a:endParaRPr lang="en-KR" sz="3200" dirty="0">
              <a:latin typeface="나눔스퀘어 네오 OTF Bold" panose="020B0600000101010101" charset="-127"/>
              <a:ea typeface="나눔스퀘어 네오 OTF Bold" panose="020B0600000101010101" charset="-127"/>
            </a:endParaRPr>
          </a:p>
        </p:txBody>
      </p:sp>
      <p:sp>
        <p:nvSpPr>
          <p:cNvPr id="4" name="L-Shape 3">
            <a:extLst>
              <a:ext uri="{FF2B5EF4-FFF2-40B4-BE49-F238E27FC236}">
                <a16:creationId xmlns:a16="http://schemas.microsoft.com/office/drawing/2014/main" id="{7ABB9BD8-9510-3440-BF3F-9D06B886EBEF}"/>
              </a:ext>
            </a:extLst>
          </p:cNvPr>
          <p:cNvSpPr/>
          <p:nvPr/>
        </p:nvSpPr>
        <p:spPr>
          <a:xfrm>
            <a:off x="838200" y="4489398"/>
            <a:ext cx="1574512" cy="1574991"/>
          </a:xfrm>
          <a:prstGeom prst="corner">
            <a:avLst>
              <a:gd name="adj1" fmla="val 2254"/>
              <a:gd name="adj2" fmla="val 2161"/>
            </a:avLst>
          </a:prstGeom>
          <a:solidFill>
            <a:srgbClr val="9F0000"/>
          </a:solidFill>
          <a:ln>
            <a:solidFill>
              <a:srgbClr val="9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48DB2-7215-C43C-E09A-6CC7BBDF5CA3}"/>
              </a:ext>
            </a:extLst>
          </p:cNvPr>
          <p:cNvSpPr txBox="1"/>
          <p:nvPr/>
        </p:nvSpPr>
        <p:spPr>
          <a:xfrm>
            <a:off x="5517931" y="6327225"/>
            <a:ext cx="142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b="1" spc="3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2/n</a:t>
            </a:r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CF802A46-2649-5947-E8B1-E1B6729D8801}"/>
              </a:ext>
            </a:extLst>
          </p:cNvPr>
          <p:cNvSpPr/>
          <p:nvPr/>
        </p:nvSpPr>
        <p:spPr>
          <a:xfrm rot="10800000">
            <a:off x="9779288" y="681037"/>
            <a:ext cx="1574512" cy="1574991"/>
          </a:xfrm>
          <a:prstGeom prst="corner">
            <a:avLst>
              <a:gd name="adj1" fmla="val 2254"/>
              <a:gd name="adj2" fmla="val 2161"/>
            </a:avLst>
          </a:prstGeom>
          <a:solidFill>
            <a:srgbClr val="9F0000"/>
          </a:solidFill>
          <a:ln>
            <a:solidFill>
              <a:srgbClr val="9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나눔스퀘어_ac Bold" panose="020B0600000101010101" pitchFamily="50" charset="-127"/>
            </a:endParaRPr>
          </a:p>
        </p:txBody>
      </p:sp>
      <p:pic>
        <p:nvPicPr>
          <p:cNvPr id="10" name="그림 3">
            <a:extLst>
              <a:ext uri="{FF2B5EF4-FFF2-40B4-BE49-F238E27FC236}">
                <a16:creationId xmlns:a16="http://schemas.microsoft.com/office/drawing/2014/main" id="{CCB26F09-66E4-7B5B-9316-D364021A5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83" y="5914149"/>
            <a:ext cx="748145" cy="7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20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600" b="1" spc="-1" dirty="0">
                <a:solidFill>
                  <a:srgbClr val="0D0D0D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하이브리드 모델 생성</a:t>
            </a:r>
            <a:endParaRPr lang="en-KR" sz="3600" b="0" strike="noStrike" spc="-1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KR" sz="1400" b="1" strike="noStrike" spc="299" dirty="0">
                <a:solidFill>
                  <a:srgbClr val="767171"/>
                </a:solidFill>
                <a:latin typeface="NanumGothic"/>
                <a:ea typeface="NanumGothic"/>
              </a:rPr>
              <a:t>3/n</a:t>
            </a:r>
            <a:endParaRPr lang="en-US" sz="1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D5D737-B114-8AC8-C4C0-9744EBFE1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60" y="1622051"/>
            <a:ext cx="8471020" cy="9048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E45D36-4F71-8EEC-0981-4688CC4C5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60" y="2621930"/>
            <a:ext cx="8056382" cy="3707669"/>
          </a:xfrm>
          <a:prstGeom prst="rect">
            <a:avLst/>
          </a:prstGeom>
        </p:spPr>
      </p:pic>
      <p:sp>
        <p:nvSpPr>
          <p:cNvPr id="10" name="PlaceHolder 2">
            <a:extLst>
              <a:ext uri="{FF2B5EF4-FFF2-40B4-BE49-F238E27FC236}">
                <a16:creationId xmlns:a16="http://schemas.microsoft.com/office/drawing/2014/main" id="{ECFA2405-F1CE-16D6-AF1C-41CAA5FCC39C}"/>
              </a:ext>
            </a:extLst>
          </p:cNvPr>
          <p:cNvSpPr txBox="1">
            <a:spLocks/>
          </p:cNvSpPr>
          <p:nvPr/>
        </p:nvSpPr>
        <p:spPr>
          <a:xfrm>
            <a:off x="6582257" y="4406054"/>
            <a:ext cx="5539807" cy="1167568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유사한 사용자가 추천하는 책들을 추천해주는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recommend_books2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함수 생성</a:t>
            </a:r>
            <a:endParaRPr lang="en-US" sz="18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DBB4F1-F217-E6E7-FBFD-52BF99EB9BB9}"/>
              </a:ext>
            </a:extLst>
          </p:cNvPr>
          <p:cNvSpPr txBox="1">
            <a:spLocks/>
          </p:cNvSpPr>
          <p:nvPr/>
        </p:nvSpPr>
        <p:spPr>
          <a:xfrm>
            <a:off x="9851923" y="0"/>
            <a:ext cx="243137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3.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콘텐츠 기반 모델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6155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600" b="1" spc="-1" dirty="0">
                <a:solidFill>
                  <a:srgbClr val="0D0D0D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하이브리드 모델 생성</a:t>
            </a:r>
            <a:endParaRPr lang="en-KR" sz="3600" b="0" strike="noStrike" spc="-1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KR" sz="1400" b="1" strike="noStrike" spc="299" dirty="0">
                <a:solidFill>
                  <a:srgbClr val="767171"/>
                </a:solidFill>
                <a:latin typeface="NanumGothic"/>
                <a:ea typeface="NanumGothic"/>
              </a:rPr>
              <a:t>3/n</a:t>
            </a:r>
            <a:endParaRPr lang="en-US" sz="1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827E32-2729-DF72-7482-4B0F105F8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73" y="1638004"/>
            <a:ext cx="4145639" cy="1668925"/>
          </a:xfrm>
          <a:prstGeom prst="rect">
            <a:avLst/>
          </a:prstGeom>
        </p:spPr>
      </p:pic>
      <p:sp>
        <p:nvSpPr>
          <p:cNvPr id="14" name="PlaceHolder 2">
            <a:extLst>
              <a:ext uri="{FF2B5EF4-FFF2-40B4-BE49-F238E27FC236}">
                <a16:creationId xmlns:a16="http://schemas.microsoft.com/office/drawing/2014/main" id="{F823F6AC-4277-D944-3840-63E00CD1C51C}"/>
              </a:ext>
            </a:extLst>
          </p:cNvPr>
          <p:cNvSpPr txBox="1">
            <a:spLocks/>
          </p:cNvSpPr>
          <p:nvPr/>
        </p:nvSpPr>
        <p:spPr>
          <a:xfrm>
            <a:off x="521500" y="3586425"/>
            <a:ext cx="4404462" cy="945618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유사한 제목을 가진 책을 추천해주는 </a:t>
            </a:r>
            <a:r>
              <a:rPr lang="en-US" altLang="ko-KR" sz="1800" spc="-1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recommend_books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</a:t>
            </a:r>
            <a:endParaRPr lang="en-US" altLang="ko-KR" sz="8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0AA8A85-AC8D-0B6E-F22F-9FB66B839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680" y="1492269"/>
            <a:ext cx="4808637" cy="4740051"/>
          </a:xfrm>
          <a:prstGeom prst="rect">
            <a:avLst/>
          </a:prstGeom>
        </p:spPr>
      </p:pic>
      <p:sp>
        <p:nvSpPr>
          <p:cNvPr id="2" name="PlaceHolder 2">
            <a:extLst>
              <a:ext uri="{FF2B5EF4-FFF2-40B4-BE49-F238E27FC236}">
                <a16:creationId xmlns:a16="http://schemas.microsoft.com/office/drawing/2014/main" id="{08F0484E-4179-54C4-76B6-AD4D22D87E4A}"/>
              </a:ext>
            </a:extLst>
          </p:cNvPr>
          <p:cNvSpPr txBox="1">
            <a:spLocks/>
          </p:cNvSpPr>
          <p:nvPr/>
        </p:nvSpPr>
        <p:spPr>
          <a:xfrm>
            <a:off x="1313580" y="5696130"/>
            <a:ext cx="3770294" cy="822186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ko-KR" sz="2000" spc="-1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hyprid_recommendation</a:t>
            </a:r>
            <a:r>
              <a:rPr lang="en-US" altLang="ko-KR" sz="20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</a:t>
            </a:r>
            <a:endParaRPr lang="en-US" sz="20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A68D8E1-C934-9F35-B6A5-2E88081F5676}"/>
              </a:ext>
            </a:extLst>
          </p:cNvPr>
          <p:cNvSpPr/>
          <p:nvPr/>
        </p:nvSpPr>
        <p:spPr>
          <a:xfrm>
            <a:off x="713911" y="5921862"/>
            <a:ext cx="436772" cy="25181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D0D55D7B-64A8-7DD2-BDAC-E865ECC38264}"/>
              </a:ext>
            </a:extLst>
          </p:cNvPr>
          <p:cNvSpPr txBox="1">
            <a:spLocks/>
          </p:cNvSpPr>
          <p:nvPr/>
        </p:nvSpPr>
        <p:spPr>
          <a:xfrm>
            <a:off x="521500" y="4686019"/>
            <a:ext cx="4592740" cy="776827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유사한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추천해주는 책을 추천하는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recommend_books2</a:t>
            </a:r>
            <a:endParaRPr lang="en-US" sz="18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BFC16139-7BD4-BA7F-255A-762F73FC66C1}"/>
              </a:ext>
            </a:extLst>
          </p:cNvPr>
          <p:cNvSpPr txBox="1">
            <a:spLocks/>
          </p:cNvSpPr>
          <p:nvPr/>
        </p:nvSpPr>
        <p:spPr>
          <a:xfrm>
            <a:off x="2448396" y="4344989"/>
            <a:ext cx="369474" cy="428485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endParaRPr lang="en-US" sz="18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24AFDE-0BF5-C89D-9BDE-3D369C649CA4}"/>
              </a:ext>
            </a:extLst>
          </p:cNvPr>
          <p:cNvSpPr txBox="1">
            <a:spLocks/>
          </p:cNvSpPr>
          <p:nvPr/>
        </p:nvSpPr>
        <p:spPr>
          <a:xfrm>
            <a:off x="9851923" y="0"/>
            <a:ext cx="243137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3.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콘텐츠 기반 모델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496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FCB2-99DC-D4E7-7E8A-9D13E4AF1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22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나눔스퀘어 네오 OTF Bold" panose="020B0600000101010101" charset="-127"/>
                <a:ea typeface="나눔스퀘어 네오 OTF Bold" panose="020B0600000101010101" charset="-127"/>
              </a:rPr>
              <a:t>4. </a:t>
            </a:r>
            <a:r>
              <a:rPr lang="ko-KR" altLang="en-US" sz="3600" dirty="0">
                <a:latin typeface="나눔스퀘어 네오 OTF Bold" panose="020B0600000101010101" charset="-127"/>
                <a:ea typeface="나눔스퀘어 네오 OTF Bold" panose="020B0600000101010101" charset="-127"/>
              </a:rPr>
              <a:t>협업 필터링 기반 모델 </a:t>
            </a:r>
            <a:endParaRPr lang="en-KR" sz="3600" dirty="0">
              <a:latin typeface="나눔스퀘어 네오 OTF Bold" panose="020B0600000101010101" charset="-127"/>
              <a:ea typeface="나눔스퀘어 네오 OTF Bold" panose="020B0600000101010101" charset="-127"/>
            </a:endParaRPr>
          </a:p>
        </p:txBody>
      </p:sp>
      <p:sp>
        <p:nvSpPr>
          <p:cNvPr id="4" name="L-Shape 3">
            <a:extLst>
              <a:ext uri="{FF2B5EF4-FFF2-40B4-BE49-F238E27FC236}">
                <a16:creationId xmlns:a16="http://schemas.microsoft.com/office/drawing/2014/main" id="{7ABB9BD8-9510-3440-BF3F-9D06B886EBEF}"/>
              </a:ext>
            </a:extLst>
          </p:cNvPr>
          <p:cNvSpPr/>
          <p:nvPr/>
        </p:nvSpPr>
        <p:spPr>
          <a:xfrm>
            <a:off x="838200" y="4489398"/>
            <a:ext cx="1574512" cy="1574991"/>
          </a:xfrm>
          <a:prstGeom prst="corner">
            <a:avLst>
              <a:gd name="adj1" fmla="val 2254"/>
              <a:gd name="adj2" fmla="val 2161"/>
            </a:avLst>
          </a:prstGeom>
          <a:solidFill>
            <a:srgbClr val="9F0000"/>
          </a:solidFill>
          <a:ln>
            <a:solidFill>
              <a:srgbClr val="9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48DB2-7215-C43C-E09A-6CC7BBDF5CA3}"/>
              </a:ext>
            </a:extLst>
          </p:cNvPr>
          <p:cNvSpPr txBox="1"/>
          <p:nvPr/>
        </p:nvSpPr>
        <p:spPr>
          <a:xfrm>
            <a:off x="5517931" y="6327225"/>
            <a:ext cx="142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b="1" spc="3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2/n</a:t>
            </a:r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CF802A46-2649-5947-E8B1-E1B6729D8801}"/>
              </a:ext>
            </a:extLst>
          </p:cNvPr>
          <p:cNvSpPr/>
          <p:nvPr/>
        </p:nvSpPr>
        <p:spPr>
          <a:xfrm rot="10800000">
            <a:off x="9779288" y="681037"/>
            <a:ext cx="1574512" cy="1574991"/>
          </a:xfrm>
          <a:prstGeom prst="corner">
            <a:avLst>
              <a:gd name="adj1" fmla="val 2254"/>
              <a:gd name="adj2" fmla="val 2161"/>
            </a:avLst>
          </a:prstGeom>
          <a:solidFill>
            <a:srgbClr val="9F0000"/>
          </a:solidFill>
          <a:ln>
            <a:solidFill>
              <a:srgbClr val="9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나눔스퀘어_ac Bold" panose="020B0600000101010101" pitchFamily="50" charset="-127"/>
            </a:endParaRPr>
          </a:p>
        </p:txBody>
      </p:sp>
      <p:pic>
        <p:nvPicPr>
          <p:cNvPr id="10" name="그림 3">
            <a:extLst>
              <a:ext uri="{FF2B5EF4-FFF2-40B4-BE49-F238E27FC236}">
                <a16:creationId xmlns:a16="http://schemas.microsoft.com/office/drawing/2014/main" id="{CCB26F09-66E4-7B5B-9316-D364021A5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83" y="5914149"/>
            <a:ext cx="748145" cy="7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62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FCB2-99DC-D4E7-7E8A-9D13E4AF1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95" y="175498"/>
            <a:ext cx="10649605" cy="1064181"/>
          </a:xfrm>
        </p:spPr>
        <p:txBody>
          <a:bodyPr anchor="b">
            <a:norm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  <a:cs typeface="Microsoft GothicNeo" panose="020B0500000101010101" pitchFamily="34" charset="-127"/>
              </a:rPr>
              <a:t>협업필터링이란</a:t>
            </a:r>
            <a:r>
              <a:rPr lang="en-US" altLang="ko-K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icrosoft GothicNeo" panose="020B0500000101010101" pitchFamily="34" charset="-127"/>
              </a:rPr>
              <a:t>?</a:t>
            </a:r>
            <a:endParaRPr lang="en-KR" sz="3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EB021-3927-A759-25E1-D17021504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211" y="1626920"/>
            <a:ext cx="11033966" cy="380674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구매 이력 및 평점을 통한 행동 양식을 기반으로 추천</a:t>
            </a:r>
            <a:endParaRPr lang="en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1. User-Based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사용자의 구매패턴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평점을 활용해 유사한 사용자를 찾아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리스트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2. Item-Based: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사용자들이 아이템에 대해 부여한 평점 간의 유사도를 계산해 추천 리스트 생성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대표적인 유사도 계산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Metric: 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코사인 유사도</a:t>
            </a:r>
            <a:b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48DB2-7215-C43C-E09A-6CC7BBDF5CA3}"/>
              </a:ext>
            </a:extLst>
          </p:cNvPr>
          <p:cNvSpPr txBox="1"/>
          <p:nvPr/>
        </p:nvSpPr>
        <p:spPr>
          <a:xfrm>
            <a:off x="5517931" y="6327225"/>
            <a:ext cx="142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b="1" spc="300" dirty="0">
                <a:solidFill>
                  <a:schemeClr val="bg2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3/n</a:t>
            </a:r>
          </a:p>
        </p:txBody>
      </p:sp>
      <p:pic>
        <p:nvPicPr>
          <p:cNvPr id="7" name="그림 3">
            <a:extLst>
              <a:ext uri="{FF2B5EF4-FFF2-40B4-BE49-F238E27FC236}">
                <a16:creationId xmlns:a16="http://schemas.microsoft.com/office/drawing/2014/main" id="{960014C4-0B22-CCAB-32D7-B8D84F3C4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83" y="5914149"/>
            <a:ext cx="748145" cy="7481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FFD06A-6B67-EAEA-55AE-67EF210295D9}"/>
              </a:ext>
            </a:extLst>
          </p:cNvPr>
          <p:cNvSpPr/>
          <p:nvPr/>
        </p:nvSpPr>
        <p:spPr>
          <a:xfrm>
            <a:off x="0" y="6725093"/>
            <a:ext cx="12192000" cy="164346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나눔스퀘어_ac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2A4B7D-FC1F-399E-B32C-BF1BDA932ABA}"/>
              </a:ext>
            </a:extLst>
          </p:cNvPr>
          <p:cNvSpPr/>
          <p:nvPr/>
        </p:nvSpPr>
        <p:spPr>
          <a:xfrm>
            <a:off x="704195" y="1287179"/>
            <a:ext cx="10815145" cy="45719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A8C31-0DC0-412C-7BA7-E09A0F60EF2D}"/>
              </a:ext>
            </a:extLst>
          </p:cNvPr>
          <p:cNvSpPr txBox="1"/>
          <p:nvPr/>
        </p:nvSpPr>
        <p:spPr>
          <a:xfrm>
            <a:off x="1059338" y="5356746"/>
            <a:ext cx="987929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Step1.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나와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비슷한 성향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가진 사람 찾기 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Open Sans" panose="020B0606030504020204" pitchFamily="34" charset="0"/>
              </a:rPr>
              <a:t>Step2.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Open Sans" panose="020B0606030504020204" pitchFamily="34" charset="0"/>
              </a:rPr>
              <a:t> 그 사람의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Open Sans" panose="020B0606030504020204" pitchFamily="34" charset="0"/>
              </a:rPr>
              <a:t>또 다른 소비를 파악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Open Sans" panose="020B0606030504020204" pitchFamily="34" charset="0"/>
              </a:rPr>
              <a:t>하여 나에게 추천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F964B4-278E-A7D1-FF45-F91C5E12E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185" y="3790167"/>
            <a:ext cx="4966787" cy="14409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C0ECAA-511B-DD70-2511-54B3D14876BE}"/>
              </a:ext>
            </a:extLst>
          </p:cNvPr>
          <p:cNvSpPr txBox="1">
            <a:spLocks/>
          </p:cNvSpPr>
          <p:nvPr/>
        </p:nvSpPr>
        <p:spPr>
          <a:xfrm>
            <a:off x="9556955" y="0"/>
            <a:ext cx="2726340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4.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협업 필터링 기반 모델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939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FCB2-99DC-D4E7-7E8A-9D13E4AF1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95" y="175498"/>
            <a:ext cx="10649605" cy="1064181"/>
          </a:xfrm>
        </p:spPr>
        <p:txBody>
          <a:bodyPr anchor="b">
            <a:norm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  <a:cs typeface="Microsoft GothicNeo" panose="020B0500000101010101" pitchFamily="34" charset="-127"/>
              </a:rPr>
              <a:t>협업필터링이란</a:t>
            </a:r>
            <a:r>
              <a:rPr lang="en-US" altLang="ko-K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  <a:cs typeface="Microsoft GothicNeo" panose="020B0500000101010101" pitchFamily="34" charset="-127"/>
              </a:rPr>
              <a:t>?</a:t>
            </a:r>
            <a:endParaRPr lang="en-KR" sz="3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OTF Bold" panose="020B0600000101010101" charset="-127"/>
              <a:ea typeface="나눔스퀘어 네오 OTF Bold" panose="020B0600000101010101" charset="-127"/>
              <a:cs typeface="Microsoft GothicNeo" panose="020B05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48DB2-7215-C43C-E09A-6CC7BBDF5CA3}"/>
              </a:ext>
            </a:extLst>
          </p:cNvPr>
          <p:cNvSpPr txBox="1"/>
          <p:nvPr/>
        </p:nvSpPr>
        <p:spPr>
          <a:xfrm>
            <a:off x="5517931" y="6327225"/>
            <a:ext cx="142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b="1" spc="3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3/n</a:t>
            </a:r>
          </a:p>
        </p:txBody>
      </p:sp>
      <p:pic>
        <p:nvPicPr>
          <p:cNvPr id="7" name="그림 3">
            <a:extLst>
              <a:ext uri="{FF2B5EF4-FFF2-40B4-BE49-F238E27FC236}">
                <a16:creationId xmlns:a16="http://schemas.microsoft.com/office/drawing/2014/main" id="{960014C4-0B22-CCAB-32D7-B8D84F3C4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83" y="5914149"/>
            <a:ext cx="748145" cy="7481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FFD06A-6B67-EAEA-55AE-67EF210295D9}"/>
              </a:ext>
            </a:extLst>
          </p:cNvPr>
          <p:cNvSpPr/>
          <p:nvPr/>
        </p:nvSpPr>
        <p:spPr>
          <a:xfrm>
            <a:off x="0" y="6725093"/>
            <a:ext cx="12192000" cy="164346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나눔스퀘어_ac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2A4B7D-FC1F-399E-B32C-BF1BDA932ABA}"/>
              </a:ext>
            </a:extLst>
          </p:cNvPr>
          <p:cNvSpPr/>
          <p:nvPr/>
        </p:nvSpPr>
        <p:spPr>
          <a:xfrm>
            <a:off x="704195" y="1287179"/>
            <a:ext cx="10815145" cy="45719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70750A-83A9-FB26-32F2-175AA74404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304"/>
          <a:stretch/>
        </p:blipFill>
        <p:spPr>
          <a:xfrm>
            <a:off x="1552247" y="1716208"/>
            <a:ext cx="8953500" cy="432473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1EBA6AE-961D-26C3-4A25-C0620E01CFD1}"/>
              </a:ext>
            </a:extLst>
          </p:cNvPr>
          <p:cNvSpPr txBox="1">
            <a:spLocks/>
          </p:cNvSpPr>
          <p:nvPr/>
        </p:nvSpPr>
        <p:spPr>
          <a:xfrm>
            <a:off x="9556955" y="0"/>
            <a:ext cx="2726340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4.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협업 필터링 기반 모델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562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FCB2-99DC-D4E7-7E8A-9D13E4AF1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95" y="175498"/>
            <a:ext cx="10649605" cy="1064181"/>
          </a:xfrm>
        </p:spPr>
        <p:txBody>
          <a:bodyPr anchor="b">
            <a:norm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  <a:cs typeface="Microsoft GothicNeo" panose="020B0500000101010101" pitchFamily="34" charset="-127"/>
              </a:rPr>
              <a:t>전처리</a:t>
            </a:r>
            <a:endParaRPr lang="en-KR" sz="3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OTF Bold" panose="020B0600000101010101" charset="-127"/>
              <a:ea typeface="나눔스퀘어 네오 OTF Bold" panose="020B0600000101010101" charset="-127"/>
              <a:cs typeface="Microsoft GothicNeo" panose="020B05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48DB2-7215-C43C-E09A-6CC7BBDF5CA3}"/>
              </a:ext>
            </a:extLst>
          </p:cNvPr>
          <p:cNvSpPr txBox="1"/>
          <p:nvPr/>
        </p:nvSpPr>
        <p:spPr>
          <a:xfrm>
            <a:off x="5517931" y="6327225"/>
            <a:ext cx="142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300" dirty="0">
                <a:solidFill>
                  <a:schemeClr val="bg2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</a:t>
            </a:r>
            <a:r>
              <a:rPr lang="en-KR" sz="1400" b="1" spc="300" dirty="0">
                <a:solidFill>
                  <a:schemeClr val="bg2">
                    <a:lumMod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/n</a:t>
            </a:r>
          </a:p>
        </p:txBody>
      </p:sp>
      <p:pic>
        <p:nvPicPr>
          <p:cNvPr id="7" name="그림 3">
            <a:extLst>
              <a:ext uri="{FF2B5EF4-FFF2-40B4-BE49-F238E27FC236}">
                <a16:creationId xmlns:a16="http://schemas.microsoft.com/office/drawing/2014/main" id="{960014C4-0B22-CCAB-32D7-B8D84F3C4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83" y="5914149"/>
            <a:ext cx="748145" cy="7481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FFD06A-6B67-EAEA-55AE-67EF210295D9}"/>
              </a:ext>
            </a:extLst>
          </p:cNvPr>
          <p:cNvSpPr/>
          <p:nvPr/>
        </p:nvSpPr>
        <p:spPr>
          <a:xfrm>
            <a:off x="0" y="6725093"/>
            <a:ext cx="12192000" cy="164346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나눔스퀘어_ac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2A4B7D-FC1F-399E-B32C-BF1BDA932ABA}"/>
              </a:ext>
            </a:extLst>
          </p:cNvPr>
          <p:cNvSpPr/>
          <p:nvPr/>
        </p:nvSpPr>
        <p:spPr>
          <a:xfrm>
            <a:off x="704195" y="1287179"/>
            <a:ext cx="10815145" cy="45719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나눔스퀘어_ac Bold" panose="020B0600000101010101" pitchFamily="50" charset="-127"/>
            </a:endParaRP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41F47276-2419-2574-FDD8-E33CC7DBA805}"/>
              </a:ext>
            </a:extLst>
          </p:cNvPr>
          <p:cNvSpPr txBox="1">
            <a:spLocks/>
          </p:cNvSpPr>
          <p:nvPr/>
        </p:nvSpPr>
        <p:spPr>
          <a:xfrm>
            <a:off x="860122" y="2819035"/>
            <a:ext cx="9394923" cy="2461832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altLang="ko-KR" sz="20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연령 이상치 처리 및 범주화</a:t>
            </a:r>
            <a:endParaRPr lang="en-US" altLang="ko-KR" sz="20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25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120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이상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Outliers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제거</a:t>
            </a:r>
            <a:endParaRPr lang="en-US" altLang="ko-KR" sz="18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25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10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/90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이상은 각각 두 그룹으로 분류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10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90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사이의 유저들은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단위로 범주화 </a:t>
            </a:r>
            <a:endParaRPr lang="en-US" altLang="ko-KR" sz="18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14F5A827-80DA-C995-FF36-E69703654419}"/>
              </a:ext>
            </a:extLst>
          </p:cNvPr>
          <p:cNvSpPr txBox="1">
            <a:spLocks/>
          </p:cNvSpPr>
          <p:nvPr/>
        </p:nvSpPr>
        <p:spPr>
          <a:xfrm>
            <a:off x="828962" y="4578906"/>
            <a:ext cx="8744605" cy="1637122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altLang="ko-KR" sz="20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출판연도 이상치 처리 및 범주화</a:t>
            </a:r>
            <a:endParaRPr lang="en-US" altLang="ko-KR" sz="20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25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-1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값을 갖는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Outlier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제거</a:t>
            </a:r>
            <a:endParaRPr lang="en-US" altLang="ko-KR" sz="18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25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1980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이전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/2000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이후는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각각 두 그룹으로 분류 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1980~2000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년은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단위로 범주화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KR" sz="18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PlaceHolder 2">
            <a:extLst>
              <a:ext uri="{FF2B5EF4-FFF2-40B4-BE49-F238E27FC236}">
                <a16:creationId xmlns:a16="http://schemas.microsoft.com/office/drawing/2014/main" id="{62C9F675-ED33-1CC1-35DE-338CEC7344F2}"/>
              </a:ext>
            </a:extLst>
          </p:cNvPr>
          <p:cNvSpPr txBox="1">
            <a:spLocks/>
          </p:cNvSpPr>
          <p:nvPr/>
        </p:nvSpPr>
        <p:spPr>
          <a:xfrm>
            <a:off x="860122" y="1653790"/>
            <a:ext cx="8372368" cy="1030115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altLang="ko-KR" sz="20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거주 지역 단순화</a:t>
            </a:r>
            <a:endParaRPr lang="en-US" altLang="ko-KR" sz="20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25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상위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60% state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추출한 후 나머지 주는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Others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분류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20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여개의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state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로 범주화</a:t>
            </a:r>
            <a:endParaRPr lang="en-KR" sz="18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D34C9E-CDC4-320D-D882-6EB6AFF705EE}"/>
              </a:ext>
            </a:extLst>
          </p:cNvPr>
          <p:cNvSpPr txBox="1">
            <a:spLocks/>
          </p:cNvSpPr>
          <p:nvPr/>
        </p:nvSpPr>
        <p:spPr>
          <a:xfrm>
            <a:off x="9556955" y="0"/>
            <a:ext cx="2726340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4.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협업 필터링 기반 모델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7602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600" b="1" strike="noStrike" spc="-1" dirty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클러스터링</a:t>
            </a:r>
            <a:endParaRPr lang="en-KR" sz="3600" b="1" strike="noStrike" spc="-1" dirty="0">
              <a:solidFill>
                <a:srgbClr val="000000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KR" sz="1400" b="1" strike="noStrike" spc="299">
                <a:solidFill>
                  <a:srgbClr val="767171"/>
                </a:solidFill>
                <a:latin typeface="NanumGothic"/>
                <a:ea typeface="NanumGothic"/>
              </a:rPr>
              <a:t>3/n</a:t>
            </a:r>
            <a:endParaRPr lang="en-US" sz="14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CB0106-E52B-4405-8941-D3CCCBB98825}"/>
              </a:ext>
            </a:extLst>
          </p:cNvPr>
          <p:cNvSpPr/>
          <p:nvPr/>
        </p:nvSpPr>
        <p:spPr>
          <a:xfrm>
            <a:off x="8460033" y="3048875"/>
            <a:ext cx="3058887" cy="2263354"/>
          </a:xfrm>
          <a:prstGeom prst="rect">
            <a:avLst/>
          </a:prstGeom>
          <a:solidFill>
            <a:srgbClr val="F1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 기반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협업 필터링 시스템</a:t>
            </a:r>
          </a:p>
        </p:txBody>
      </p:sp>
      <p:sp>
        <p:nvSpPr>
          <p:cNvPr id="14" name="PlaceHolder 2">
            <a:extLst>
              <a:ext uri="{FF2B5EF4-FFF2-40B4-BE49-F238E27FC236}">
                <a16:creationId xmlns:a16="http://schemas.microsoft.com/office/drawing/2014/main" id="{7FB877EB-7E09-6A47-C90B-80B118EAEC9F}"/>
              </a:ext>
            </a:extLst>
          </p:cNvPr>
          <p:cNvSpPr txBox="1">
            <a:spLocks/>
          </p:cNvSpPr>
          <p:nvPr/>
        </p:nvSpPr>
        <p:spPr>
          <a:xfrm>
            <a:off x="903510" y="1948662"/>
            <a:ext cx="2172309" cy="702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24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STEPS</a:t>
            </a:r>
            <a:endParaRPr lang="en-KR" sz="20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243AF34-4CC2-EB7F-8D3E-CD8545AE63C9}"/>
              </a:ext>
            </a:extLst>
          </p:cNvPr>
          <p:cNvSpPr/>
          <p:nvPr/>
        </p:nvSpPr>
        <p:spPr>
          <a:xfrm>
            <a:off x="7428177" y="4055203"/>
            <a:ext cx="1150377" cy="442452"/>
          </a:xfrm>
          <a:prstGeom prst="rightArrow">
            <a:avLst/>
          </a:prstGeom>
          <a:solidFill>
            <a:srgbClr val="B49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968CF6-E041-50D7-5654-D8581DE47AA7}"/>
              </a:ext>
            </a:extLst>
          </p:cNvPr>
          <p:cNvSpPr/>
          <p:nvPr/>
        </p:nvSpPr>
        <p:spPr>
          <a:xfrm>
            <a:off x="4703236" y="3048875"/>
            <a:ext cx="3058887" cy="2263354"/>
          </a:xfrm>
          <a:prstGeom prst="rect">
            <a:avLst/>
          </a:prstGeom>
          <a:solidFill>
            <a:srgbClr val="F1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유저가 속한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 내의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유저 평점 활용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9E1E760-160E-EFE1-4D86-7D1D79A730D8}"/>
              </a:ext>
            </a:extLst>
          </p:cNvPr>
          <p:cNvSpPr/>
          <p:nvPr/>
        </p:nvSpPr>
        <p:spPr>
          <a:xfrm>
            <a:off x="3692172" y="3959326"/>
            <a:ext cx="1150377" cy="442452"/>
          </a:xfrm>
          <a:prstGeom prst="rightArrow">
            <a:avLst/>
          </a:prstGeom>
          <a:solidFill>
            <a:srgbClr val="B49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1126EF-E572-F23C-C743-C87D8EA95FB0}"/>
              </a:ext>
            </a:extLst>
          </p:cNvPr>
          <p:cNvSpPr/>
          <p:nvPr/>
        </p:nvSpPr>
        <p:spPr>
          <a:xfrm>
            <a:off x="903510" y="3048875"/>
            <a:ext cx="3058887" cy="2263354"/>
          </a:xfrm>
          <a:prstGeom prst="rect">
            <a:avLst/>
          </a:prstGeom>
          <a:solidFill>
            <a:srgbClr val="F1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클러스터링을 통해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유사한 유저끼리 군집화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976096-9D52-8DE5-28B8-3B393A753886}"/>
              </a:ext>
            </a:extLst>
          </p:cNvPr>
          <p:cNvSpPr txBox="1">
            <a:spLocks/>
          </p:cNvSpPr>
          <p:nvPr/>
        </p:nvSpPr>
        <p:spPr>
          <a:xfrm>
            <a:off x="9556955" y="0"/>
            <a:ext cx="2726340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4.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협업 필터링 기반 모델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600" b="1" strike="noStrike" spc="-1" dirty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클러스터링</a:t>
            </a:r>
            <a:endParaRPr lang="en-KR" sz="3600" b="1" strike="noStrike" spc="-1" dirty="0">
              <a:solidFill>
                <a:srgbClr val="000000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838080" y="1626840"/>
            <a:ext cx="10515240" cy="702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K-Modes</a:t>
            </a:r>
            <a:r>
              <a:rPr lang="ko-KR" altLang="en-US" sz="20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클러스터링</a:t>
            </a:r>
            <a:r>
              <a:rPr lang="en-US" altLang="ko-KR" sz="20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범주형 변수 군집화 기법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/ 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 중심치를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계산</a:t>
            </a:r>
            <a:endParaRPr lang="en-KR" sz="1800" strike="noStrike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KR" sz="1400" b="1" strike="noStrike" spc="299">
                <a:solidFill>
                  <a:srgbClr val="767171"/>
                </a:solidFill>
                <a:latin typeface="NanumGothic"/>
                <a:ea typeface="NanumGothic"/>
              </a:rPr>
              <a:t>3/n</a:t>
            </a:r>
            <a:endParaRPr lang="en-US" sz="14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B55BBD77-DA41-8317-FC5B-B886C63EE091}"/>
              </a:ext>
            </a:extLst>
          </p:cNvPr>
          <p:cNvSpPr txBox="1">
            <a:spLocks/>
          </p:cNvSpPr>
          <p:nvPr/>
        </p:nvSpPr>
        <p:spPr>
          <a:xfrm>
            <a:off x="1778917" y="5614919"/>
            <a:ext cx="1578549" cy="534497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1800" b="1" spc="-1" dirty="0">
                <a:solidFill>
                  <a:srgbClr val="9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K=8</a:t>
            </a:r>
            <a:r>
              <a:rPr lang="ko-KR" altLang="en-US" sz="1800" b="1" spc="-1" dirty="0">
                <a:solidFill>
                  <a:srgbClr val="9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지정</a:t>
            </a:r>
            <a:endParaRPr lang="en-KR" sz="1800" b="1" spc="-1" dirty="0">
              <a:solidFill>
                <a:srgbClr val="9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89967552-56CF-BCD8-1BD1-321E30F46D3A}"/>
              </a:ext>
            </a:extLst>
          </p:cNvPr>
          <p:cNvSpPr txBox="1">
            <a:spLocks/>
          </p:cNvSpPr>
          <p:nvPr/>
        </p:nvSpPr>
        <p:spPr>
          <a:xfrm>
            <a:off x="5152817" y="5614919"/>
            <a:ext cx="2068285" cy="534497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ko-KR" altLang="en-US" sz="1800" b="1" spc="-1" dirty="0">
                <a:solidFill>
                  <a:srgbClr val="9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변수 조합</a:t>
            </a:r>
            <a:endParaRPr lang="en-KR" sz="1800" b="1" spc="-1" dirty="0">
              <a:solidFill>
                <a:srgbClr val="9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D1E127B6-7C93-59E4-5B4C-D5B7E5EB3B01}"/>
              </a:ext>
            </a:extLst>
          </p:cNvPr>
          <p:cNvSpPr txBox="1">
            <a:spLocks/>
          </p:cNvSpPr>
          <p:nvPr/>
        </p:nvSpPr>
        <p:spPr>
          <a:xfrm>
            <a:off x="5026870" y="2585015"/>
            <a:ext cx="2320178" cy="2909262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1500" spc="-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User-ID</a:t>
            </a:r>
          </a:p>
          <a:p>
            <a:pPr marL="0" indent="0" algn="ctr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1500" spc="-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Book-Rating</a:t>
            </a:r>
          </a:p>
          <a:p>
            <a:pPr marL="0" indent="0" algn="ctr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1500" spc="-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Age</a:t>
            </a:r>
          </a:p>
          <a:p>
            <a:pPr marL="0" indent="0" algn="ctr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1500" spc="-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State</a:t>
            </a:r>
          </a:p>
          <a:p>
            <a:pPr marL="0" indent="0" algn="ctr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1500" spc="-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Book-Title</a:t>
            </a:r>
          </a:p>
          <a:p>
            <a:pPr marL="0" indent="0" algn="ctr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1500" spc="-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Book-Author</a:t>
            </a:r>
          </a:p>
          <a:p>
            <a:pPr marL="0" indent="0" algn="ctr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1500" spc="-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Year-Of-Publication</a:t>
            </a:r>
          </a:p>
          <a:p>
            <a:pPr marL="0" indent="0" algn="ctr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1500" spc="-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Publisher</a:t>
            </a:r>
          </a:p>
        </p:txBody>
      </p:sp>
      <p:sp>
        <p:nvSpPr>
          <p:cNvPr id="7" name="PlaceHolder 2">
            <a:extLst>
              <a:ext uri="{FF2B5EF4-FFF2-40B4-BE49-F238E27FC236}">
                <a16:creationId xmlns:a16="http://schemas.microsoft.com/office/drawing/2014/main" id="{250A2175-F165-0F8E-E278-1FDED1377820}"/>
              </a:ext>
            </a:extLst>
          </p:cNvPr>
          <p:cNvSpPr txBox="1">
            <a:spLocks/>
          </p:cNvSpPr>
          <p:nvPr/>
        </p:nvSpPr>
        <p:spPr>
          <a:xfrm>
            <a:off x="8730324" y="5626311"/>
            <a:ext cx="2068285" cy="534497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ko-KR" altLang="en-US" sz="1800" b="1" spc="-1" dirty="0">
                <a:solidFill>
                  <a:srgbClr val="9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클러스터링 결과</a:t>
            </a:r>
            <a:endParaRPr lang="en-KR" sz="1800" b="1" spc="-1" dirty="0">
              <a:solidFill>
                <a:srgbClr val="9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48C772-A17F-A0F2-A17B-76FD33B508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93" r="5691"/>
          <a:stretch/>
        </p:blipFill>
        <p:spPr>
          <a:xfrm>
            <a:off x="8200071" y="2763343"/>
            <a:ext cx="3194098" cy="25526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F02DAA-BF14-6269-13E3-3C312A41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26" y="2865382"/>
            <a:ext cx="3413617" cy="2273476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E97601C7-CF35-013B-D3C7-366364AA219A}"/>
              </a:ext>
            </a:extLst>
          </p:cNvPr>
          <p:cNvSpPr/>
          <p:nvPr/>
        </p:nvSpPr>
        <p:spPr>
          <a:xfrm>
            <a:off x="3488046" y="4659085"/>
            <a:ext cx="370114" cy="348343"/>
          </a:xfrm>
          <a:prstGeom prst="donut">
            <a:avLst>
              <a:gd name="adj" fmla="val 11571"/>
            </a:avLst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C4B81A-9A5F-99F7-64E3-5B0FE6B02F16}"/>
              </a:ext>
            </a:extLst>
          </p:cNvPr>
          <p:cNvSpPr txBox="1">
            <a:spLocks/>
          </p:cNvSpPr>
          <p:nvPr/>
        </p:nvSpPr>
        <p:spPr>
          <a:xfrm>
            <a:off x="9556955" y="0"/>
            <a:ext cx="2726340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4.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협업 필터링 기반 모델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556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600" b="1" strike="noStrike" spc="-1" dirty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클러스터링</a:t>
            </a:r>
            <a:endParaRPr lang="en-KR" sz="3600" b="1" strike="noStrike" spc="-1" dirty="0">
              <a:solidFill>
                <a:srgbClr val="000000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KR" sz="1400" b="1" strike="noStrike" spc="299">
                <a:solidFill>
                  <a:srgbClr val="767171"/>
                </a:solidFill>
                <a:latin typeface="NanumGothic"/>
                <a:ea typeface="NanumGothic"/>
              </a:rPr>
              <a:t>3/n</a:t>
            </a:r>
            <a:endParaRPr lang="en-US" sz="14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9FFAC25A-1494-F87D-656E-BE508CC819F3}"/>
              </a:ext>
            </a:extLst>
          </p:cNvPr>
          <p:cNvSpPr txBox="1">
            <a:spLocks/>
          </p:cNvSpPr>
          <p:nvPr/>
        </p:nvSpPr>
        <p:spPr>
          <a:xfrm>
            <a:off x="790730" y="2890203"/>
            <a:ext cx="4056877" cy="702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클러스터별 특징 확인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도서 취향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KR" sz="18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A1AD7D1-02B8-91CE-FA9A-6398FB400C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4" t="24782"/>
          <a:stretch/>
        </p:blipFill>
        <p:spPr>
          <a:xfrm>
            <a:off x="3302753" y="3553205"/>
            <a:ext cx="7917351" cy="13665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7A64BC0-7723-3975-12DB-9609A9044E44}"/>
              </a:ext>
            </a:extLst>
          </p:cNvPr>
          <p:cNvSpPr txBox="1"/>
          <p:nvPr/>
        </p:nvSpPr>
        <p:spPr>
          <a:xfrm>
            <a:off x="846091" y="3687603"/>
            <a:ext cx="2020105" cy="1097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9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클러스터별</a:t>
            </a:r>
            <a:br>
              <a:rPr lang="en-US" altLang="ko-KR" sz="1500" dirty="0">
                <a:solidFill>
                  <a:srgbClr val="9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500" b="1" u="sng" dirty="0">
                <a:solidFill>
                  <a:srgbClr val="9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평균 평점이</a:t>
            </a:r>
            <a:br>
              <a:rPr lang="en-US" altLang="ko-KR" sz="1500" b="1" u="sng" dirty="0">
                <a:solidFill>
                  <a:srgbClr val="9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500" b="1" u="sng" dirty="0">
                <a:solidFill>
                  <a:srgbClr val="9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높은 도서 </a:t>
            </a:r>
            <a:r>
              <a:rPr lang="en-US" altLang="ko-KR" sz="1500" dirty="0">
                <a:solidFill>
                  <a:srgbClr val="9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1500" dirty="0">
                <a:solidFill>
                  <a:srgbClr val="9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권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6E83EE-B1A7-E43B-FC62-B70B49E6D4B4}"/>
              </a:ext>
            </a:extLst>
          </p:cNvPr>
          <p:cNvSpPr txBox="1"/>
          <p:nvPr/>
        </p:nvSpPr>
        <p:spPr>
          <a:xfrm>
            <a:off x="10277220" y="3147901"/>
            <a:ext cx="992580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</a:t>
            </a:r>
            <a:r>
              <a: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9178F5BF-9E65-97FA-BEE3-D6629477E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624321"/>
              </p:ext>
            </p:extLst>
          </p:nvPr>
        </p:nvGraphicFramePr>
        <p:xfrm>
          <a:off x="790730" y="5192526"/>
          <a:ext cx="1250902" cy="928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902">
                  <a:extLst>
                    <a:ext uri="{9D8B030D-6E8A-4147-A177-3AD203B41FA5}">
                      <a16:colId xmlns:a16="http://schemas.microsoft.com/office/drawing/2014/main" val="1306937373"/>
                    </a:ext>
                  </a:extLst>
                </a:gridCol>
              </a:tblGrid>
              <a:tr h="464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Cluster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777610"/>
                  </a:ext>
                </a:extLst>
              </a:tr>
              <a:tr h="464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SF, 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공포물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200084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1BD7304-E780-D417-0A1A-49824F523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824546"/>
              </p:ext>
            </p:extLst>
          </p:nvPr>
        </p:nvGraphicFramePr>
        <p:xfrm>
          <a:off x="2103735" y="5192526"/>
          <a:ext cx="1250902" cy="928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902">
                  <a:extLst>
                    <a:ext uri="{9D8B030D-6E8A-4147-A177-3AD203B41FA5}">
                      <a16:colId xmlns:a16="http://schemas.microsoft.com/office/drawing/2014/main" val="1306937373"/>
                    </a:ext>
                  </a:extLst>
                </a:gridCol>
              </a:tblGrid>
              <a:tr h="464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Cluster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777610"/>
                  </a:ext>
                </a:extLst>
              </a:tr>
              <a:tr h="464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에세이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200084"/>
                  </a:ext>
                </a:extLst>
              </a:tr>
            </a:tbl>
          </a:graphicData>
        </a:graphic>
      </p:graphicFrame>
      <p:graphicFrame>
        <p:nvGraphicFramePr>
          <p:cNvPr id="28" name="표 26">
            <a:extLst>
              <a:ext uri="{FF2B5EF4-FFF2-40B4-BE49-F238E27FC236}">
                <a16:creationId xmlns:a16="http://schemas.microsoft.com/office/drawing/2014/main" id="{AF03C2B2-D729-9FAA-63FB-0A8498653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740104"/>
              </p:ext>
            </p:extLst>
          </p:nvPr>
        </p:nvGraphicFramePr>
        <p:xfrm>
          <a:off x="3416740" y="5188863"/>
          <a:ext cx="1250902" cy="1043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902">
                  <a:extLst>
                    <a:ext uri="{9D8B030D-6E8A-4147-A177-3AD203B41FA5}">
                      <a16:colId xmlns:a16="http://schemas.microsoft.com/office/drawing/2014/main" val="1306937373"/>
                    </a:ext>
                  </a:extLst>
                </a:gridCol>
              </a:tblGrid>
              <a:tr h="464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Cluster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777610"/>
                  </a:ext>
                </a:extLst>
              </a:tr>
              <a:tr h="464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전기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</a:t>
                      </a:r>
                      <a:b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</a:b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기행문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200084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BDB862C9-A582-A90E-1266-CEBD38B2E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701054"/>
              </p:ext>
            </p:extLst>
          </p:nvPr>
        </p:nvGraphicFramePr>
        <p:xfrm>
          <a:off x="4729745" y="5188863"/>
          <a:ext cx="1250902" cy="1043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902">
                  <a:extLst>
                    <a:ext uri="{9D8B030D-6E8A-4147-A177-3AD203B41FA5}">
                      <a16:colId xmlns:a16="http://schemas.microsoft.com/office/drawing/2014/main" val="1306937373"/>
                    </a:ext>
                  </a:extLst>
                </a:gridCol>
              </a:tblGrid>
              <a:tr h="464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Cluster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777610"/>
                  </a:ext>
                </a:extLst>
              </a:tr>
              <a:tr h="464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전략</a:t>
                      </a:r>
                      <a:endParaRPr lang="en-US" altLang="ko-KR" sz="16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가이드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200084"/>
                  </a:ext>
                </a:extLst>
              </a:tr>
            </a:tbl>
          </a:graphicData>
        </a:graphic>
      </p:graphicFrame>
      <p:graphicFrame>
        <p:nvGraphicFramePr>
          <p:cNvPr id="30" name="표 26">
            <a:extLst>
              <a:ext uri="{FF2B5EF4-FFF2-40B4-BE49-F238E27FC236}">
                <a16:creationId xmlns:a16="http://schemas.microsoft.com/office/drawing/2014/main" id="{0CDF4897-22D0-29C4-ACC7-F222A7BED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285984"/>
              </p:ext>
            </p:extLst>
          </p:nvPr>
        </p:nvGraphicFramePr>
        <p:xfrm>
          <a:off x="6042750" y="5188863"/>
          <a:ext cx="1250902" cy="928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902">
                  <a:extLst>
                    <a:ext uri="{9D8B030D-6E8A-4147-A177-3AD203B41FA5}">
                      <a16:colId xmlns:a16="http://schemas.microsoft.com/office/drawing/2014/main" val="1306937373"/>
                    </a:ext>
                  </a:extLst>
                </a:gridCol>
              </a:tblGrid>
              <a:tr h="464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Cluster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777610"/>
                  </a:ext>
                </a:extLst>
              </a:tr>
              <a:tr h="464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200084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BDF4F3E8-7520-FF2C-1ACE-B91998E8A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054271"/>
              </p:ext>
            </p:extLst>
          </p:nvPr>
        </p:nvGraphicFramePr>
        <p:xfrm>
          <a:off x="7355755" y="5188863"/>
          <a:ext cx="1250902" cy="928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902">
                  <a:extLst>
                    <a:ext uri="{9D8B030D-6E8A-4147-A177-3AD203B41FA5}">
                      <a16:colId xmlns:a16="http://schemas.microsoft.com/office/drawing/2014/main" val="1306937373"/>
                    </a:ext>
                  </a:extLst>
                </a:gridCol>
              </a:tblGrid>
              <a:tr h="464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Cluster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777610"/>
                  </a:ext>
                </a:extLst>
              </a:tr>
              <a:tr h="464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로맨스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200084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5562036-9E4B-2A66-532D-45454BD74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908102"/>
              </p:ext>
            </p:extLst>
          </p:nvPr>
        </p:nvGraphicFramePr>
        <p:xfrm>
          <a:off x="8668760" y="5188863"/>
          <a:ext cx="1250902" cy="928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902">
                  <a:extLst>
                    <a:ext uri="{9D8B030D-6E8A-4147-A177-3AD203B41FA5}">
                      <a16:colId xmlns:a16="http://schemas.microsoft.com/office/drawing/2014/main" val="1306937373"/>
                    </a:ext>
                  </a:extLst>
                </a:gridCol>
              </a:tblGrid>
              <a:tr h="464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Cluster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777610"/>
                  </a:ext>
                </a:extLst>
              </a:tr>
              <a:tr h="464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모험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200084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4C3324B7-3366-C96C-B343-5E13B659F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178746"/>
              </p:ext>
            </p:extLst>
          </p:nvPr>
        </p:nvGraphicFramePr>
        <p:xfrm>
          <a:off x="9981765" y="5188863"/>
          <a:ext cx="1250902" cy="928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902">
                  <a:extLst>
                    <a:ext uri="{9D8B030D-6E8A-4147-A177-3AD203B41FA5}">
                      <a16:colId xmlns:a16="http://schemas.microsoft.com/office/drawing/2014/main" val="1306937373"/>
                    </a:ext>
                  </a:extLst>
                </a:gridCol>
              </a:tblGrid>
              <a:tr h="464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Cluster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777610"/>
                  </a:ext>
                </a:extLst>
              </a:tr>
              <a:tr h="464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소설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200084"/>
                  </a:ext>
                </a:extLst>
              </a:tr>
            </a:tbl>
          </a:graphicData>
        </a:graphic>
      </p:graphicFrame>
      <p:sp>
        <p:nvSpPr>
          <p:cNvPr id="2" name="PlaceHolder 2">
            <a:extLst>
              <a:ext uri="{FF2B5EF4-FFF2-40B4-BE49-F238E27FC236}">
                <a16:creationId xmlns:a16="http://schemas.microsoft.com/office/drawing/2014/main" id="{9DD81E75-808A-4022-D564-BF89C39299D7}"/>
              </a:ext>
            </a:extLst>
          </p:cNvPr>
          <p:cNvSpPr txBox="1">
            <a:spLocks/>
          </p:cNvSpPr>
          <p:nvPr/>
        </p:nvSpPr>
        <p:spPr>
          <a:xfrm>
            <a:off x="780372" y="1760509"/>
            <a:ext cx="5366853" cy="979408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ko-KR" altLang="en-US" sz="1800" spc="-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한 유저가 여러 개의 클러스터에 </a:t>
            </a:r>
            <a:r>
              <a:rPr lang="ko-KR" altLang="en-US" sz="1800" spc="-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속하는</a:t>
            </a:r>
            <a:r>
              <a:rPr lang="ko-KR" altLang="en-US" sz="1800" spc="-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문제 발생  </a:t>
            </a:r>
            <a:endParaRPr lang="en-US" altLang="ko-KR" sz="1800" spc="-1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altLang="ko-KR" sz="1800" spc="-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Wingdings" panose="05000000000000000000" pitchFamily="2" charset="2"/>
              </a:rPr>
              <a:t>    </a:t>
            </a:r>
            <a:r>
              <a:rPr lang="ko-KR" altLang="en-US" sz="1800" spc="-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Wingdings" panose="05000000000000000000" pitchFamily="2" charset="2"/>
              </a:rPr>
              <a:t>각 유저 당 한 개의 클러스터 지정</a:t>
            </a:r>
            <a:r>
              <a:rPr lang="en-US" altLang="ko-KR" sz="1800" spc="-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800" spc="-1" dirty="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Wingdings" panose="05000000000000000000" pitchFamily="2" charset="2"/>
              </a:rPr>
              <a:t>최빈값</a:t>
            </a:r>
            <a:r>
              <a:rPr lang="en-US" altLang="ko-KR" sz="1800" spc="-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sym typeface="Wingdings" panose="05000000000000000000" pitchFamily="2" charset="2"/>
              </a:rPr>
              <a:t>)</a:t>
            </a:r>
            <a:endParaRPr lang="en-KR" sz="1800" spc="-1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C748AE-F666-5436-94B7-E05582CCA97E}"/>
              </a:ext>
            </a:extLst>
          </p:cNvPr>
          <p:cNvSpPr txBox="1">
            <a:spLocks/>
          </p:cNvSpPr>
          <p:nvPr/>
        </p:nvSpPr>
        <p:spPr>
          <a:xfrm>
            <a:off x="9556955" y="0"/>
            <a:ext cx="2726340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4.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협업 필터링 기반 모델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090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5"/>
          <p:cNvSpPr/>
          <p:nvPr/>
        </p:nvSpPr>
        <p:spPr>
          <a:xfrm>
            <a:off x="5518080" y="6327360"/>
            <a:ext cx="14292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KR" sz="1400" b="1" strike="noStrike" spc="299">
                <a:solidFill>
                  <a:srgbClr val="767171"/>
                </a:solidFill>
                <a:latin typeface="NanumGothic"/>
                <a:ea typeface="NanumGothic"/>
              </a:rPr>
              <a:t>3/n</a:t>
            </a:r>
            <a:endParaRPr lang="en-US" sz="14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1126EF-E572-F23C-C743-C87D8EA95FB0}"/>
              </a:ext>
            </a:extLst>
          </p:cNvPr>
          <p:cNvSpPr/>
          <p:nvPr/>
        </p:nvSpPr>
        <p:spPr>
          <a:xfrm>
            <a:off x="903510" y="3048875"/>
            <a:ext cx="3058887" cy="2263354"/>
          </a:xfrm>
          <a:prstGeom prst="rect">
            <a:avLst/>
          </a:prstGeom>
          <a:solidFill>
            <a:srgbClr val="9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클러스터의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 데이터만 활용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Ex) </a:t>
            </a:r>
            <a:r>
              <a:rPr lang="ko-KR" altLang="en-US" sz="13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 </a:t>
            </a:r>
            <a:r>
              <a:rPr lang="en-US" altLang="ko-KR" sz="13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3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속하는 유저들의 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968CF6-E041-50D7-5654-D8581DE47AA7}"/>
              </a:ext>
            </a:extLst>
          </p:cNvPr>
          <p:cNvSpPr/>
          <p:nvPr/>
        </p:nvSpPr>
        <p:spPr>
          <a:xfrm>
            <a:off x="4703236" y="3048875"/>
            <a:ext cx="3058887" cy="2263354"/>
          </a:xfrm>
          <a:prstGeom prst="rect">
            <a:avLst/>
          </a:prstGeom>
          <a:solidFill>
            <a:srgbClr val="9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 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책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평점 행렬 생성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CB0106-E52B-4405-8941-D3CCCBB98825}"/>
              </a:ext>
            </a:extLst>
          </p:cNvPr>
          <p:cNvSpPr/>
          <p:nvPr/>
        </p:nvSpPr>
        <p:spPr>
          <a:xfrm>
            <a:off x="8460033" y="3048875"/>
            <a:ext cx="3058887" cy="2263354"/>
          </a:xfrm>
          <a:prstGeom prst="rect">
            <a:avLst/>
          </a:prstGeom>
          <a:solidFill>
            <a:srgbClr val="9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간 유사도 계산 후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유사한 유저의 선호 책 추천</a:t>
            </a:r>
          </a:p>
        </p:txBody>
      </p:sp>
      <p:sp>
        <p:nvSpPr>
          <p:cNvPr id="14" name="PlaceHolder 2">
            <a:extLst>
              <a:ext uri="{FF2B5EF4-FFF2-40B4-BE49-F238E27FC236}">
                <a16:creationId xmlns:a16="http://schemas.microsoft.com/office/drawing/2014/main" id="{7FB877EB-7E09-6A47-C90B-80B118EAEC9F}"/>
              </a:ext>
            </a:extLst>
          </p:cNvPr>
          <p:cNvSpPr txBox="1">
            <a:spLocks/>
          </p:cNvSpPr>
          <p:nvPr/>
        </p:nvSpPr>
        <p:spPr>
          <a:xfrm>
            <a:off x="903510" y="1948662"/>
            <a:ext cx="2172309" cy="702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24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STEPS</a:t>
            </a:r>
            <a:endParaRPr lang="en-KR" sz="20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D90CCF0E-7C20-A91C-2054-AE14D822951D}"/>
              </a:ext>
            </a:extLst>
          </p:cNvPr>
          <p:cNvSpPr txBox="1">
            <a:spLocks/>
          </p:cNvSpPr>
          <p:nvPr/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spc="-1" dirty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협업 필터링</a:t>
            </a:r>
            <a:endParaRPr lang="en-KR" sz="3600" b="1" spc="-1" dirty="0">
              <a:solidFill>
                <a:srgbClr val="000000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CF55111-2F43-A6DD-1BE6-04C8179359BA}"/>
              </a:ext>
            </a:extLst>
          </p:cNvPr>
          <p:cNvSpPr/>
          <p:nvPr/>
        </p:nvSpPr>
        <p:spPr>
          <a:xfrm>
            <a:off x="3613447" y="3959326"/>
            <a:ext cx="1150377" cy="442452"/>
          </a:xfrm>
          <a:prstGeom prst="rightArrow">
            <a:avLst/>
          </a:prstGeom>
          <a:solidFill>
            <a:srgbClr val="B49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9CAC29C-BAE9-98A3-25CF-21BC1804929C}"/>
              </a:ext>
            </a:extLst>
          </p:cNvPr>
          <p:cNvSpPr/>
          <p:nvPr/>
        </p:nvSpPr>
        <p:spPr>
          <a:xfrm>
            <a:off x="7428177" y="4024413"/>
            <a:ext cx="1150377" cy="442452"/>
          </a:xfrm>
          <a:prstGeom prst="rightArrow">
            <a:avLst/>
          </a:prstGeom>
          <a:solidFill>
            <a:srgbClr val="B49A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CE7D97-0155-0D38-6367-4790F188E51F}"/>
              </a:ext>
            </a:extLst>
          </p:cNvPr>
          <p:cNvSpPr txBox="1">
            <a:spLocks/>
          </p:cNvSpPr>
          <p:nvPr/>
        </p:nvSpPr>
        <p:spPr>
          <a:xfrm>
            <a:off x="9556955" y="0"/>
            <a:ext cx="2726340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4.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협업 필터링 기반 모델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793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FCB2-99DC-D4E7-7E8A-9D13E4AF1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95" y="175498"/>
            <a:ext cx="10649605" cy="1064181"/>
          </a:xfrm>
        </p:spPr>
        <p:txBody>
          <a:bodyPr anchor="b">
            <a:normAutofit/>
          </a:bodyPr>
          <a:lstStyle/>
          <a:p>
            <a:r>
              <a:rPr lang="ko-KR" alt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icrosoft GothicNeo" panose="020B0500000101010101" pitchFamily="34" charset="-127"/>
              </a:rPr>
              <a:t>추천시스템이란</a:t>
            </a:r>
            <a:r>
              <a:rPr lang="en-US" altLang="ko-K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icrosoft GothicNeo" panose="020B0500000101010101" pitchFamily="34" charset="-127"/>
              </a:rPr>
              <a:t>?</a:t>
            </a:r>
            <a:endParaRPr lang="en-KR" sz="3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cs typeface="Microsoft GothicNeo" panose="020B0500000101010101" pitchFamily="34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EB021-3927-A759-25E1-D17021504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919"/>
            <a:ext cx="10515600" cy="43481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사용자에게 상품을 제안하는 기술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구매행동 분석을 통해 향후 구매 제품 예상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48DB2-7215-C43C-E09A-6CC7BBDF5CA3}"/>
              </a:ext>
            </a:extLst>
          </p:cNvPr>
          <p:cNvSpPr txBox="1"/>
          <p:nvPr/>
        </p:nvSpPr>
        <p:spPr>
          <a:xfrm>
            <a:off x="5517931" y="6327225"/>
            <a:ext cx="142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b="1" spc="3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3/n</a:t>
            </a:r>
          </a:p>
        </p:txBody>
      </p:sp>
      <p:pic>
        <p:nvPicPr>
          <p:cNvPr id="7" name="그림 3">
            <a:extLst>
              <a:ext uri="{FF2B5EF4-FFF2-40B4-BE49-F238E27FC236}">
                <a16:creationId xmlns:a16="http://schemas.microsoft.com/office/drawing/2014/main" id="{960014C4-0B22-CCAB-32D7-B8D84F3C4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83" y="5914149"/>
            <a:ext cx="748145" cy="7481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FFD06A-6B67-EAEA-55AE-67EF210295D9}"/>
              </a:ext>
            </a:extLst>
          </p:cNvPr>
          <p:cNvSpPr/>
          <p:nvPr/>
        </p:nvSpPr>
        <p:spPr>
          <a:xfrm>
            <a:off x="0" y="6725093"/>
            <a:ext cx="12192000" cy="164346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나눔스퀘어_ac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2A4B7D-FC1F-399E-B32C-BF1BDA932ABA}"/>
              </a:ext>
            </a:extLst>
          </p:cNvPr>
          <p:cNvSpPr/>
          <p:nvPr/>
        </p:nvSpPr>
        <p:spPr>
          <a:xfrm>
            <a:off x="704195" y="1287179"/>
            <a:ext cx="10815145" cy="45719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03FC59-A805-4FAC-1708-F3644C247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521" y="3092000"/>
            <a:ext cx="6937382" cy="29731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C88CDD4-78A0-03EF-2A69-236D5B9DAA6F}"/>
              </a:ext>
            </a:extLst>
          </p:cNvPr>
          <p:cNvSpPr txBox="1">
            <a:spLocks/>
          </p:cNvSpPr>
          <p:nvPr/>
        </p:nvSpPr>
        <p:spPr>
          <a:xfrm>
            <a:off x="10124821" y="0"/>
            <a:ext cx="2158473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34" charset="-127"/>
              </a:rPr>
              <a:t>1. </a:t>
            </a:r>
            <a:r>
              <a:rPr lang="ko-KR" altLang="en-US" sz="1800" b="1" dirty="0" err="1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34" charset="-127"/>
              </a:rPr>
              <a:t>추천시스템이란</a:t>
            </a:r>
            <a:r>
              <a:rPr lang="en-US" altLang="ko-KR" sz="1800" b="1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34" charset="-127"/>
              </a:rPr>
              <a:t>?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791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600" b="1" strike="noStrike" spc="-1" dirty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협업 필터링</a:t>
            </a:r>
            <a:endParaRPr lang="en-KR" sz="3600" b="1" strike="noStrike" spc="-1" dirty="0">
              <a:solidFill>
                <a:srgbClr val="000000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KR" sz="1400" b="1" strike="noStrike" spc="299">
                <a:solidFill>
                  <a:srgbClr val="767171"/>
                </a:solidFill>
                <a:latin typeface="NanumGothic"/>
                <a:ea typeface="NanumGothic"/>
              </a:rPr>
              <a:t>3/n</a:t>
            </a:r>
            <a:endParaRPr lang="en-US" sz="14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273BB3-E7F4-B441-5752-F46114C9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51" y="2236972"/>
            <a:ext cx="6891605" cy="3737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PlaceHolder 2">
            <a:extLst>
              <a:ext uri="{FF2B5EF4-FFF2-40B4-BE49-F238E27FC236}">
                <a16:creationId xmlns:a16="http://schemas.microsoft.com/office/drawing/2014/main" id="{943689D1-0D67-9703-3097-D7A649C218AC}"/>
              </a:ext>
            </a:extLst>
          </p:cNvPr>
          <p:cNvSpPr txBox="1">
            <a:spLocks/>
          </p:cNvSpPr>
          <p:nvPr/>
        </p:nvSpPr>
        <p:spPr>
          <a:xfrm>
            <a:off x="798152" y="1534612"/>
            <a:ext cx="3211290" cy="702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–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책 평점 행렬 생성</a:t>
            </a:r>
            <a:endParaRPr lang="en-KR" sz="18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EE95B5-8B29-30ED-B0AA-A2494FA88C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747"/>
          <a:stretch/>
        </p:blipFill>
        <p:spPr>
          <a:xfrm>
            <a:off x="798151" y="2705808"/>
            <a:ext cx="6891605" cy="2098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C04DF7-2646-27A1-2F4E-B5A3EF2ECAAC}"/>
              </a:ext>
            </a:extLst>
          </p:cNvPr>
          <p:cNvSpPr txBox="1">
            <a:spLocks/>
          </p:cNvSpPr>
          <p:nvPr/>
        </p:nvSpPr>
        <p:spPr>
          <a:xfrm>
            <a:off x="9556955" y="0"/>
            <a:ext cx="2726340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4.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협업 필터링 기반 모델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465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600" b="1" strike="noStrike" spc="-1" dirty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협업 필터링</a:t>
            </a:r>
            <a:endParaRPr lang="en-KR" sz="3600" b="1" strike="noStrike" spc="-1" dirty="0">
              <a:solidFill>
                <a:srgbClr val="000000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KR" sz="1400" b="1" strike="noStrike" spc="299">
                <a:solidFill>
                  <a:srgbClr val="767171"/>
                </a:solidFill>
                <a:latin typeface="NanumGothic"/>
                <a:ea typeface="NanumGothic"/>
              </a:rPr>
              <a:t>3/n</a:t>
            </a:r>
            <a:endParaRPr lang="en-US" sz="14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943689D1-0D67-9703-3097-D7A649C218AC}"/>
              </a:ext>
            </a:extLst>
          </p:cNvPr>
          <p:cNvSpPr txBox="1">
            <a:spLocks/>
          </p:cNvSpPr>
          <p:nvPr/>
        </p:nvSpPr>
        <p:spPr>
          <a:xfrm>
            <a:off x="798152" y="1534612"/>
            <a:ext cx="3211290" cy="702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유사도 계산</a:t>
            </a:r>
            <a:endParaRPr lang="en-KR" sz="18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0BBE29-78EE-DA52-6C2F-E669F4668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850" y="2783659"/>
            <a:ext cx="8985659" cy="2303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83C076-236A-E8E7-EEAA-E35E860B2574}"/>
              </a:ext>
            </a:extLst>
          </p:cNvPr>
          <p:cNvSpPr txBox="1">
            <a:spLocks/>
          </p:cNvSpPr>
          <p:nvPr/>
        </p:nvSpPr>
        <p:spPr>
          <a:xfrm>
            <a:off x="9556955" y="0"/>
            <a:ext cx="2726340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4.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협업 필터링 기반 모델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171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600" b="1" strike="noStrike" spc="-1" dirty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협업 필터링</a:t>
            </a:r>
            <a:endParaRPr lang="en-KR" sz="3600" b="1" strike="noStrike" spc="-1" dirty="0">
              <a:solidFill>
                <a:srgbClr val="000000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KR" sz="1400" b="1" strike="noStrike" spc="299">
                <a:solidFill>
                  <a:srgbClr val="767171"/>
                </a:solidFill>
                <a:latin typeface="NanumGothic"/>
                <a:ea typeface="NanumGothic"/>
              </a:rPr>
              <a:t>3/n</a:t>
            </a:r>
            <a:endParaRPr lang="en-US" sz="14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943689D1-0D67-9703-3097-D7A649C218AC}"/>
              </a:ext>
            </a:extLst>
          </p:cNvPr>
          <p:cNvSpPr txBox="1">
            <a:spLocks/>
          </p:cNvSpPr>
          <p:nvPr/>
        </p:nvSpPr>
        <p:spPr>
          <a:xfrm>
            <a:off x="727375" y="1666937"/>
            <a:ext cx="4165734" cy="702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유사한 유저의 선호 책 목록에서 추천</a:t>
            </a:r>
            <a:endParaRPr lang="en-KR" sz="18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3C56D8-C716-91E5-77F2-E9CEF8DBF0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054"/>
          <a:stretch/>
        </p:blipFill>
        <p:spPr>
          <a:xfrm>
            <a:off x="1173617" y="2462131"/>
            <a:ext cx="4697627" cy="8023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C1C7D9-AD5D-E279-B7F1-8C0BF68B5B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2" t="39580" r="18340" b="28783"/>
          <a:stretch/>
        </p:blipFill>
        <p:spPr>
          <a:xfrm>
            <a:off x="6343972" y="1925612"/>
            <a:ext cx="4859299" cy="2420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03E9BA-F019-D473-BF54-D6302F0D3D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08" b="61672"/>
          <a:stretch/>
        </p:blipFill>
        <p:spPr>
          <a:xfrm>
            <a:off x="1150401" y="3494676"/>
            <a:ext cx="4697627" cy="23116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ED9951-EA80-41F4-1671-2BF4F87EE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" t="75761" r="24589" b="984"/>
          <a:stretch/>
        </p:blipFill>
        <p:spPr>
          <a:xfrm>
            <a:off x="6343972" y="4532739"/>
            <a:ext cx="4859299" cy="12735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5E2DBA-CADA-19AA-FDBA-9DAE2CDD94FE}"/>
              </a:ext>
            </a:extLst>
          </p:cNvPr>
          <p:cNvSpPr txBox="1"/>
          <p:nvPr/>
        </p:nvSpPr>
        <p:spPr>
          <a:xfrm>
            <a:off x="750590" y="2514540"/>
            <a:ext cx="3593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BD3E4-0605-41D8-3961-2EEB15923506}"/>
              </a:ext>
            </a:extLst>
          </p:cNvPr>
          <p:cNvSpPr txBox="1"/>
          <p:nvPr/>
        </p:nvSpPr>
        <p:spPr>
          <a:xfrm>
            <a:off x="6343972" y="1934459"/>
            <a:ext cx="3593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AE608-B8BD-2939-2605-4AFE7127773B}"/>
              </a:ext>
            </a:extLst>
          </p:cNvPr>
          <p:cNvSpPr txBox="1"/>
          <p:nvPr/>
        </p:nvSpPr>
        <p:spPr>
          <a:xfrm>
            <a:off x="6343972" y="4550678"/>
            <a:ext cx="4187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④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2F89A2-5D4D-B125-79B8-09B85FB41577}"/>
              </a:ext>
            </a:extLst>
          </p:cNvPr>
          <p:cNvSpPr txBox="1"/>
          <p:nvPr/>
        </p:nvSpPr>
        <p:spPr>
          <a:xfrm>
            <a:off x="727375" y="3570548"/>
            <a:ext cx="3593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B7C78-7093-C6BE-4DBA-82F7B6CCA56D}"/>
              </a:ext>
            </a:extLst>
          </p:cNvPr>
          <p:cNvSpPr txBox="1">
            <a:spLocks/>
          </p:cNvSpPr>
          <p:nvPr/>
        </p:nvSpPr>
        <p:spPr>
          <a:xfrm>
            <a:off x="9556955" y="0"/>
            <a:ext cx="2726340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4.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협업 필터링 기반 모델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18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600" b="1" strike="noStrike" spc="-1" dirty="0">
                <a:solidFill>
                  <a:srgbClr val="000000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협업 필터링</a:t>
            </a:r>
            <a:endParaRPr lang="en-KR" sz="3600" b="1" strike="noStrike" spc="-1" dirty="0">
              <a:solidFill>
                <a:srgbClr val="000000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KR" sz="1400" b="1" strike="noStrike" spc="299">
                <a:solidFill>
                  <a:srgbClr val="767171"/>
                </a:solidFill>
                <a:latin typeface="NanumGothic"/>
                <a:ea typeface="NanumGothic"/>
              </a:rPr>
              <a:t>3/n</a:t>
            </a:r>
            <a:endParaRPr lang="en-US" sz="1400" b="0" strike="noStrike" spc="-1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943689D1-0D67-9703-3097-D7A649C218AC}"/>
              </a:ext>
            </a:extLst>
          </p:cNvPr>
          <p:cNvSpPr txBox="1">
            <a:spLocks/>
          </p:cNvSpPr>
          <p:nvPr/>
        </p:nvSpPr>
        <p:spPr>
          <a:xfrm>
            <a:off x="727375" y="1666937"/>
            <a:ext cx="4165734" cy="702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결과</a:t>
            </a:r>
            <a:endParaRPr lang="en-KR" sz="1800" spc="-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9EB5F77-FE21-7F28-C282-86BEF72755A6}"/>
              </a:ext>
            </a:extLst>
          </p:cNvPr>
          <p:cNvSpPr/>
          <p:nvPr/>
        </p:nvSpPr>
        <p:spPr>
          <a:xfrm>
            <a:off x="8870383" y="3569286"/>
            <a:ext cx="2773277" cy="2190942"/>
          </a:xfrm>
          <a:prstGeom prst="rect">
            <a:avLst/>
          </a:prstGeom>
          <a:solidFill>
            <a:srgbClr val="9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미국에 거주하는 </a:t>
            </a:r>
            <a:r>
              <a:rPr lang="en-US" altLang="ko-KR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</a:t>
            </a:r>
            <a:r>
              <a:rPr lang="ko-KR" altLang="en-US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 초반</a:t>
            </a:r>
            <a:r>
              <a:rPr lang="en-US" altLang="ko-KR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</a:t>
            </a:r>
            <a:br>
              <a:rPr lang="en-US" altLang="ko-KR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sz="15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영어 서적 추천</a:t>
            </a:r>
            <a:endParaRPr lang="en-US" altLang="ko-KR" sz="15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SF</a:t>
            </a:r>
            <a:r>
              <a:rPr lang="ko-KR" altLang="en-US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장르 책 위주로 추천</a:t>
            </a:r>
            <a:endParaRPr lang="en-US" altLang="ko-KR" sz="15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AAC2E6C-AADC-AA8A-F0F6-6CE60773A555}"/>
              </a:ext>
            </a:extLst>
          </p:cNvPr>
          <p:cNvSpPr/>
          <p:nvPr/>
        </p:nvSpPr>
        <p:spPr>
          <a:xfrm>
            <a:off x="8854129" y="2426295"/>
            <a:ext cx="2773277" cy="820240"/>
          </a:xfrm>
          <a:prstGeom prst="rect">
            <a:avLst/>
          </a:prstGeom>
          <a:solidFill>
            <a:schemeClr val="tx1">
              <a:lumMod val="75000"/>
              <a:lumOff val="25000"/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rgbClr val="9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클러스터 </a:t>
            </a:r>
            <a:r>
              <a:rPr lang="en-US" altLang="ko-KR" sz="1500" b="1" dirty="0">
                <a:solidFill>
                  <a:srgbClr val="9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속한</a:t>
            </a:r>
            <a:endParaRPr lang="en-US" altLang="ko-KR" sz="15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00059</a:t>
            </a:r>
            <a:r>
              <a:rPr lang="ko-KR" altLang="en-US" sz="1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 유저에게 책 추천</a:t>
            </a:r>
            <a:endParaRPr lang="en-US" altLang="ko-KR" sz="15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F16C29-9ACF-BBB1-9FA0-BC218DF5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02" y="2439103"/>
            <a:ext cx="7488997" cy="8074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DBE18A-3429-0047-A9C7-CF17116237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3" t="11511"/>
          <a:stretch/>
        </p:blipFill>
        <p:spPr>
          <a:xfrm>
            <a:off x="956090" y="3688367"/>
            <a:ext cx="4136572" cy="2592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FEC0CE-F68D-D111-A3A2-67261C8F0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002" y="4083704"/>
            <a:ext cx="959771" cy="3157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C3F408-70B0-B314-5FE7-56F89B1EC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002" y="4546415"/>
            <a:ext cx="1284541" cy="2523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E7BF90A-4059-8106-C792-388C32ED1A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002" y="4967504"/>
            <a:ext cx="3028083" cy="3248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540B3A2-EEEE-1533-D5AB-59EB1396AC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002" y="5406696"/>
            <a:ext cx="1057742" cy="3111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02CAD39-970C-B8FB-21AA-421297A6FC71}"/>
              </a:ext>
            </a:extLst>
          </p:cNvPr>
          <p:cNvSpPr txBox="1"/>
          <p:nvPr/>
        </p:nvSpPr>
        <p:spPr>
          <a:xfrm>
            <a:off x="5328765" y="3636199"/>
            <a:ext cx="378629" cy="3635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rgbClr val="9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SF</a:t>
            </a:r>
            <a:endParaRPr lang="ko-KR" altLang="en-US" sz="1300" dirty="0">
              <a:solidFill>
                <a:srgbClr val="9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DAF5F1-94C1-0A8F-6AFE-F76BF2464CE1}"/>
              </a:ext>
            </a:extLst>
          </p:cNvPr>
          <p:cNvSpPr txBox="1"/>
          <p:nvPr/>
        </p:nvSpPr>
        <p:spPr>
          <a:xfrm>
            <a:off x="2057864" y="4072118"/>
            <a:ext cx="378629" cy="3635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rgbClr val="9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SF</a:t>
            </a:r>
            <a:endParaRPr lang="ko-KR" altLang="en-US" sz="1300" dirty="0">
              <a:solidFill>
                <a:srgbClr val="9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689253-044D-E00C-9EDC-74A758C8152D}"/>
              </a:ext>
            </a:extLst>
          </p:cNvPr>
          <p:cNvSpPr txBox="1"/>
          <p:nvPr/>
        </p:nvSpPr>
        <p:spPr>
          <a:xfrm>
            <a:off x="2251899" y="4519811"/>
            <a:ext cx="378629" cy="3635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rgbClr val="9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SF</a:t>
            </a:r>
            <a:endParaRPr lang="ko-KR" altLang="en-US" sz="1300" dirty="0">
              <a:solidFill>
                <a:srgbClr val="9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0E578D-723B-0988-318C-485221F0E0B0}"/>
              </a:ext>
            </a:extLst>
          </p:cNvPr>
          <p:cNvSpPr txBox="1"/>
          <p:nvPr/>
        </p:nvSpPr>
        <p:spPr>
          <a:xfrm>
            <a:off x="4039064" y="4943311"/>
            <a:ext cx="378629" cy="3635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rgbClr val="9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SF</a:t>
            </a:r>
            <a:endParaRPr lang="ko-KR" altLang="en-US" sz="1300" dirty="0">
              <a:solidFill>
                <a:srgbClr val="9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49C4CB-94C1-BD77-CE71-444523739D21}"/>
              </a:ext>
            </a:extLst>
          </p:cNvPr>
          <p:cNvSpPr txBox="1"/>
          <p:nvPr/>
        </p:nvSpPr>
        <p:spPr>
          <a:xfrm>
            <a:off x="2034186" y="5367287"/>
            <a:ext cx="882999" cy="3635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rgbClr val="9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SF, </a:t>
            </a:r>
            <a:r>
              <a:rPr lang="ko-KR" altLang="en-US" sz="1300" dirty="0">
                <a:solidFill>
                  <a:srgbClr val="9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스릴러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C458C-4865-31D4-72C6-019951AF4036}"/>
              </a:ext>
            </a:extLst>
          </p:cNvPr>
          <p:cNvSpPr txBox="1">
            <a:spLocks/>
          </p:cNvSpPr>
          <p:nvPr/>
        </p:nvSpPr>
        <p:spPr>
          <a:xfrm>
            <a:off x="9556955" y="0"/>
            <a:ext cx="2726340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4.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협업 필터링 기반 모델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5137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975060" y="4613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3200" b="1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Reference</a:t>
            </a:r>
            <a:br>
              <a:rPr lang="en-US" sz="3200" b="1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endParaRPr lang="en-KR" sz="3200" b="1" strike="noStrike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10" name="L-Shape 3"/>
          <p:cNvSpPr/>
          <p:nvPr/>
        </p:nvSpPr>
        <p:spPr>
          <a:xfrm>
            <a:off x="838080" y="4489560"/>
            <a:ext cx="1574280" cy="1574640"/>
          </a:xfrm>
          <a:prstGeom prst="corner">
            <a:avLst>
              <a:gd name="adj1" fmla="val 2254"/>
              <a:gd name="adj2" fmla="val 2161"/>
            </a:avLst>
          </a:prstGeom>
          <a:solidFill>
            <a:srgbClr val="9F0000"/>
          </a:solidFill>
          <a:ln>
            <a:solidFill>
              <a:srgbClr val="9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11" name="TextBox 5"/>
          <p:cNvSpPr/>
          <p:nvPr/>
        </p:nvSpPr>
        <p:spPr>
          <a:xfrm>
            <a:off x="5518080" y="6327360"/>
            <a:ext cx="142920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24</a:t>
            </a:r>
            <a:r>
              <a:rPr lang="en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/n</a:t>
            </a:r>
            <a:endParaRPr lang="en-US" sz="1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2" name="L-Shape 7"/>
          <p:cNvSpPr/>
          <p:nvPr/>
        </p:nvSpPr>
        <p:spPr>
          <a:xfrm rot="10800000">
            <a:off x="9779400" y="681480"/>
            <a:ext cx="1574280" cy="1574640"/>
          </a:xfrm>
          <a:prstGeom prst="corner">
            <a:avLst>
              <a:gd name="adj1" fmla="val 2254"/>
              <a:gd name="adj2" fmla="val 2161"/>
            </a:avLst>
          </a:prstGeom>
          <a:solidFill>
            <a:srgbClr val="9F0000"/>
          </a:solidFill>
          <a:ln>
            <a:solidFill>
              <a:srgbClr val="9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pic>
        <p:nvPicPr>
          <p:cNvPr id="113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>
            <a:extLst>
              <a:ext uri="{FF2B5EF4-FFF2-40B4-BE49-F238E27FC236}">
                <a16:creationId xmlns:a16="http://schemas.microsoft.com/office/drawing/2014/main" id="{0D3C729D-2A85-81B8-9E01-EEBC11E58C2B}"/>
              </a:ext>
            </a:extLst>
          </p:cNvPr>
          <p:cNvSpPr txBox="1">
            <a:spLocks/>
          </p:cNvSpPr>
          <p:nvPr/>
        </p:nvSpPr>
        <p:spPr>
          <a:xfrm>
            <a:off x="838080" y="1566360"/>
            <a:ext cx="10198779" cy="4347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1800" b="1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* Understanding </a:t>
            </a:r>
            <a:r>
              <a:rPr lang="en-US" sz="1800" b="1" spc="-1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PyTorch</a:t>
            </a:r>
            <a:r>
              <a:rPr lang="en-US" sz="1800" b="1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Loss Functions: The </a:t>
            </a:r>
            <a:r>
              <a:rPr lang="en-US" sz="1800" b="1" spc="-1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Maths</a:t>
            </a:r>
            <a:r>
              <a:rPr lang="en-US" sz="1800" b="1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and Algorithms</a:t>
            </a:r>
          </a:p>
          <a:p>
            <a:pPr marL="0" indent="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12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</a:t>
            </a:r>
            <a:r>
              <a:rPr lang="en-US" sz="12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hlinkClick r:id="rId4"/>
              </a:rPr>
              <a:t>https://towardsdatascience.com/understanding-pytorch-loss-functions-the-maths-and-algorithms-part-2-104f19346425</a:t>
            </a:r>
            <a:r>
              <a:rPr lang="en-US" sz="12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1800" b="1" spc="-1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marL="0" indent="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altLang="ko-KR" sz="1800" b="1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* </a:t>
            </a:r>
            <a:r>
              <a:rPr lang="ko-KR" altLang="en-US" sz="1800" b="1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자습해도 모르겠던 딥러닝</a:t>
            </a:r>
            <a:r>
              <a:rPr lang="en-US" altLang="ko-KR" sz="1800" b="1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800" b="1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머리속에 인스톨 시켜드립니다</a:t>
            </a:r>
            <a:r>
              <a:rPr lang="en-US" altLang="ko-KR" sz="1800" b="1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12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hlinkClick r:id="rId5"/>
              </a:rPr>
              <a:t>https://www.slideshare.net/yongho/ss-79607172</a:t>
            </a:r>
            <a:endParaRPr lang="en-US" sz="1200" spc="-1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marL="0" indent="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1200" spc="-1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marL="0" indent="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altLang="ko-KR" sz="1800" b="1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* </a:t>
            </a:r>
            <a:r>
              <a:rPr lang="ko-KR" altLang="en-US" sz="1800" b="1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제</a:t>
            </a:r>
            <a:r>
              <a:rPr lang="en-US" altLang="ko-KR" sz="1800" b="1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r>
              <a:rPr lang="ko-KR" altLang="en-US" sz="1800" b="1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회 </a:t>
            </a:r>
            <a:r>
              <a:rPr lang="ko-KR" altLang="en-US" sz="1800" b="1" spc="-1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코스포</a:t>
            </a:r>
            <a:r>
              <a:rPr lang="ko-KR" altLang="en-US" sz="1800" b="1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sz="1800" b="1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x </a:t>
            </a:r>
            <a:r>
              <a:rPr lang="ko-KR" altLang="en-US" sz="1800" b="1" spc="-1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데이콘</a:t>
            </a:r>
            <a:r>
              <a:rPr lang="ko-KR" altLang="en-US" sz="1800" b="1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도서 추천 알고리즘 </a:t>
            </a:r>
            <a:r>
              <a:rPr lang="en-US" altLang="ko-KR" sz="1800" b="1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AI</a:t>
            </a:r>
            <a:r>
              <a:rPr lang="ko-KR" altLang="en-US" sz="1800" b="1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경진대회</a:t>
            </a:r>
            <a:endParaRPr lang="en-US" altLang="ko-KR" sz="1800" b="1" spc="-1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marL="0" indent="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1400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https://dacon.io/competitions/official/236093/overview/description</a:t>
            </a:r>
            <a:endParaRPr lang="en-KR" sz="1400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017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25023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3200" b="1" strike="noStrike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Thank you !</a:t>
            </a:r>
            <a:br>
              <a:rPr lang="en-US" sz="3200" b="1" strike="noStrike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br>
              <a:rPr lang="en-US" sz="3200" b="1" strike="noStrike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en-US" sz="3200" b="1" strike="noStrike" spc="-1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Any Question? </a:t>
            </a:r>
            <a:endParaRPr lang="en-KR" sz="3200" b="1" strike="noStrike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10" name="L-Shape 3"/>
          <p:cNvSpPr/>
          <p:nvPr/>
        </p:nvSpPr>
        <p:spPr>
          <a:xfrm>
            <a:off x="838080" y="4489560"/>
            <a:ext cx="1574280" cy="1574640"/>
          </a:xfrm>
          <a:prstGeom prst="corner">
            <a:avLst>
              <a:gd name="adj1" fmla="val 2254"/>
              <a:gd name="adj2" fmla="val 2161"/>
            </a:avLst>
          </a:prstGeom>
          <a:solidFill>
            <a:srgbClr val="9F0000"/>
          </a:solidFill>
          <a:ln>
            <a:solidFill>
              <a:srgbClr val="9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11" name="TextBox 5"/>
          <p:cNvSpPr/>
          <p:nvPr/>
        </p:nvSpPr>
        <p:spPr>
          <a:xfrm>
            <a:off x="5518080" y="6327360"/>
            <a:ext cx="142920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25</a:t>
            </a:r>
            <a:r>
              <a:rPr lang="en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/n</a:t>
            </a:r>
            <a:endParaRPr lang="en-US" sz="1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2" name="L-Shape 7"/>
          <p:cNvSpPr/>
          <p:nvPr/>
        </p:nvSpPr>
        <p:spPr>
          <a:xfrm rot="10800000">
            <a:off x="9779400" y="681480"/>
            <a:ext cx="1574280" cy="1574640"/>
          </a:xfrm>
          <a:prstGeom prst="corner">
            <a:avLst>
              <a:gd name="adj1" fmla="val 2254"/>
              <a:gd name="adj2" fmla="val 2161"/>
            </a:avLst>
          </a:prstGeom>
          <a:solidFill>
            <a:srgbClr val="9F0000"/>
          </a:solidFill>
          <a:ln>
            <a:solidFill>
              <a:srgbClr val="9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pic>
        <p:nvPicPr>
          <p:cNvPr id="113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746150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FCB2-99DC-D4E7-7E8A-9D13E4AF1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95" y="175498"/>
            <a:ext cx="10649605" cy="1064181"/>
          </a:xfrm>
        </p:spPr>
        <p:txBody>
          <a:bodyPr anchor="b">
            <a:norm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icrosoft GothicNeo" panose="020B0500000101010101" pitchFamily="34" charset="-127"/>
              </a:rPr>
              <a:t>추천시스템 로드맵</a:t>
            </a:r>
            <a:endParaRPr lang="en-KR" sz="3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cs typeface="Microsoft GothicNeo" panose="020B0500000101010101" pitchFamily="34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EB021-3927-A759-25E1-D17021504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919"/>
            <a:ext cx="10515600" cy="434815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48DB2-7215-C43C-E09A-6CC7BBDF5CA3}"/>
              </a:ext>
            </a:extLst>
          </p:cNvPr>
          <p:cNvSpPr txBox="1"/>
          <p:nvPr/>
        </p:nvSpPr>
        <p:spPr>
          <a:xfrm>
            <a:off x="5517931" y="6327225"/>
            <a:ext cx="142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b="1" spc="3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3/n</a:t>
            </a:r>
          </a:p>
        </p:txBody>
      </p:sp>
      <p:pic>
        <p:nvPicPr>
          <p:cNvPr id="7" name="그림 3">
            <a:extLst>
              <a:ext uri="{FF2B5EF4-FFF2-40B4-BE49-F238E27FC236}">
                <a16:creationId xmlns:a16="http://schemas.microsoft.com/office/drawing/2014/main" id="{960014C4-0B22-CCAB-32D7-B8D84F3C4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83" y="5914149"/>
            <a:ext cx="748145" cy="7481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FFD06A-6B67-EAEA-55AE-67EF210295D9}"/>
              </a:ext>
            </a:extLst>
          </p:cNvPr>
          <p:cNvSpPr/>
          <p:nvPr/>
        </p:nvSpPr>
        <p:spPr>
          <a:xfrm>
            <a:off x="0" y="6725093"/>
            <a:ext cx="12192000" cy="164346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나눔스퀘어_ac Bold" panose="020B0600000101010101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2A4B7D-FC1F-399E-B32C-BF1BDA932ABA}"/>
              </a:ext>
            </a:extLst>
          </p:cNvPr>
          <p:cNvSpPr/>
          <p:nvPr/>
        </p:nvSpPr>
        <p:spPr>
          <a:xfrm>
            <a:off x="704195" y="1287179"/>
            <a:ext cx="10815145" cy="45719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8C191E-7475-9120-D0C7-12D732E7B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567382"/>
            <a:ext cx="9144000" cy="446722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7AD6BA23-F735-0700-54CA-DF893282558C}"/>
              </a:ext>
            </a:extLst>
          </p:cNvPr>
          <p:cNvSpPr/>
          <p:nvPr/>
        </p:nvSpPr>
        <p:spPr>
          <a:xfrm>
            <a:off x="2092751" y="3978109"/>
            <a:ext cx="1904214" cy="6410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68F5E14-6946-8DBB-D3D6-6DA23559DBFB}"/>
              </a:ext>
            </a:extLst>
          </p:cNvPr>
          <p:cNvSpPr/>
          <p:nvPr/>
        </p:nvSpPr>
        <p:spPr>
          <a:xfrm>
            <a:off x="4279769" y="3996964"/>
            <a:ext cx="1806804" cy="6410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D1ACEF-CFF1-4C44-2ED6-ED5C2C35F42E}"/>
              </a:ext>
            </a:extLst>
          </p:cNvPr>
          <p:cNvSpPr txBox="1">
            <a:spLocks/>
          </p:cNvSpPr>
          <p:nvPr/>
        </p:nvSpPr>
        <p:spPr>
          <a:xfrm>
            <a:off x="10124821" y="0"/>
            <a:ext cx="2158473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34" charset="-127"/>
              </a:rPr>
              <a:t>1. </a:t>
            </a:r>
            <a:r>
              <a:rPr lang="ko-KR" altLang="en-US" sz="1800" b="1" dirty="0" err="1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34" charset="-127"/>
              </a:rPr>
              <a:t>추천시스템이란</a:t>
            </a:r>
            <a:r>
              <a:rPr lang="en-US" altLang="ko-KR" sz="1800" b="1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icrosoft GothicNeo" panose="020B0500000101010101" pitchFamily="34" charset="-127"/>
              </a:rPr>
              <a:t>?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78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FCB2-99DC-D4E7-7E8A-9D13E4AF1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22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나눔스퀘어 네오 OTF Bold" panose="020B0600000101010101" charset="-127"/>
                <a:ea typeface="나눔스퀘어 네오 OTF Bold" panose="020B0600000101010101" charset="-127"/>
              </a:rPr>
              <a:t>2. DACON </a:t>
            </a:r>
            <a:r>
              <a:rPr lang="ko-KR" altLang="en-US" sz="3600" dirty="0">
                <a:latin typeface="나눔스퀘어 네오 OTF Bold" panose="020B0600000101010101" charset="-127"/>
                <a:ea typeface="나눔스퀘어 네오 OTF Bold" panose="020B0600000101010101" charset="-127"/>
              </a:rPr>
              <a:t>도서 평점 예측</a:t>
            </a:r>
            <a:r>
              <a:rPr lang="en-US" altLang="ko-KR" sz="3600" dirty="0">
                <a:latin typeface="나눔스퀘어 네오 OTF Bold" panose="020B0600000101010101" charset="-127"/>
                <a:ea typeface="나눔스퀘어 네오 OTF Bold" panose="020B0600000101010101" charset="-127"/>
              </a:rPr>
              <a:t> </a:t>
            </a:r>
            <a:endParaRPr lang="en-KR" sz="3600" dirty="0">
              <a:latin typeface="나눔스퀘어 네오 OTF Bold" panose="020B0600000101010101" charset="-127"/>
              <a:ea typeface="나눔스퀘어 네오 OTF Bold" panose="020B0600000101010101" charset="-127"/>
            </a:endParaRPr>
          </a:p>
        </p:txBody>
      </p:sp>
      <p:sp>
        <p:nvSpPr>
          <p:cNvPr id="4" name="L-Shape 3">
            <a:extLst>
              <a:ext uri="{FF2B5EF4-FFF2-40B4-BE49-F238E27FC236}">
                <a16:creationId xmlns:a16="http://schemas.microsoft.com/office/drawing/2014/main" id="{7ABB9BD8-9510-3440-BF3F-9D06B886EBEF}"/>
              </a:ext>
            </a:extLst>
          </p:cNvPr>
          <p:cNvSpPr/>
          <p:nvPr/>
        </p:nvSpPr>
        <p:spPr>
          <a:xfrm>
            <a:off x="838200" y="4489398"/>
            <a:ext cx="1574512" cy="1574991"/>
          </a:xfrm>
          <a:prstGeom prst="corner">
            <a:avLst>
              <a:gd name="adj1" fmla="val 2254"/>
              <a:gd name="adj2" fmla="val 2161"/>
            </a:avLst>
          </a:prstGeom>
          <a:solidFill>
            <a:srgbClr val="9F0000"/>
          </a:solidFill>
          <a:ln>
            <a:solidFill>
              <a:srgbClr val="9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48DB2-7215-C43C-E09A-6CC7BBDF5CA3}"/>
              </a:ext>
            </a:extLst>
          </p:cNvPr>
          <p:cNvSpPr txBox="1"/>
          <p:nvPr/>
        </p:nvSpPr>
        <p:spPr>
          <a:xfrm>
            <a:off x="5517931" y="6327225"/>
            <a:ext cx="142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400" b="1" spc="3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2/n</a:t>
            </a:r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CF802A46-2649-5947-E8B1-E1B6729D8801}"/>
              </a:ext>
            </a:extLst>
          </p:cNvPr>
          <p:cNvSpPr/>
          <p:nvPr/>
        </p:nvSpPr>
        <p:spPr>
          <a:xfrm rot="10800000">
            <a:off x="9779288" y="681037"/>
            <a:ext cx="1574512" cy="1574991"/>
          </a:xfrm>
          <a:prstGeom prst="corner">
            <a:avLst>
              <a:gd name="adj1" fmla="val 2254"/>
              <a:gd name="adj2" fmla="val 2161"/>
            </a:avLst>
          </a:prstGeom>
          <a:solidFill>
            <a:srgbClr val="9F0000"/>
          </a:solidFill>
          <a:ln>
            <a:solidFill>
              <a:srgbClr val="9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나눔스퀘어_ac Bold" panose="020B0600000101010101" pitchFamily="50" charset="-127"/>
            </a:endParaRPr>
          </a:p>
        </p:txBody>
      </p:sp>
      <p:pic>
        <p:nvPicPr>
          <p:cNvPr id="10" name="그림 3">
            <a:extLst>
              <a:ext uri="{FF2B5EF4-FFF2-40B4-BE49-F238E27FC236}">
                <a16:creationId xmlns:a16="http://schemas.microsoft.com/office/drawing/2014/main" id="{CCB26F09-66E4-7B5B-9316-D364021A5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83" y="5914149"/>
            <a:ext cx="748145" cy="7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03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altLang="ko-KR" sz="3600" b="0" strike="noStrike" spc="-1" dirty="0">
                <a:solidFill>
                  <a:srgbClr val="000000"/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Task</a:t>
            </a:r>
            <a:r>
              <a:rPr lang="ko-KR" altLang="en-US" sz="3600" b="0" strike="noStrike" spc="-1" dirty="0">
                <a:solidFill>
                  <a:srgbClr val="000000"/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와 </a:t>
            </a:r>
            <a:r>
              <a:rPr lang="en-US" altLang="ko-KR" sz="3600" b="0" strike="noStrike" spc="-1" dirty="0">
                <a:solidFill>
                  <a:srgbClr val="000000"/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Performance</a:t>
            </a:r>
            <a:r>
              <a:rPr lang="ko-KR" altLang="en-US" sz="3600" spc="-1" dirty="0">
                <a:solidFill>
                  <a:srgbClr val="000000"/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 </a:t>
            </a:r>
            <a:r>
              <a:rPr lang="en-US" altLang="ko-KR" sz="3600" spc="-1" dirty="0">
                <a:solidFill>
                  <a:srgbClr val="000000"/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index</a:t>
            </a:r>
            <a:r>
              <a:rPr lang="ko-KR" altLang="en-US" sz="3600" spc="-1" dirty="0">
                <a:solidFill>
                  <a:srgbClr val="000000"/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는</a:t>
            </a:r>
            <a:r>
              <a:rPr lang="en-US" altLang="ko-KR" sz="3600" spc="-1" dirty="0">
                <a:solidFill>
                  <a:srgbClr val="000000"/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?</a:t>
            </a:r>
            <a:endParaRPr lang="en-KR" sz="3600" b="0" strike="noStrike" spc="-1" dirty="0">
              <a:solidFill>
                <a:srgbClr val="000000"/>
              </a:solidFill>
              <a:latin typeface="나눔스퀘어 네오 OTF Bold" panose="020B0600000101010101" charset="-127"/>
              <a:ea typeface="나눔스퀘어 네오 OTF Bold" panose="020B0600000101010101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</a:t>
            </a:r>
            <a:r>
              <a:rPr lang="en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/n</a:t>
            </a:r>
            <a:endParaRPr lang="en-US" sz="1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C87575-B17B-5DC0-1EA6-7B4A0D27A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60" y="1609430"/>
            <a:ext cx="6896100" cy="2486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3B3DE4-20AA-130B-7DE3-66DFCB148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502" y="2657475"/>
            <a:ext cx="3762375" cy="1543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DE2373-B4DC-1FFD-50BA-8F8BBD041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445" y="1800612"/>
            <a:ext cx="5476875" cy="647700"/>
          </a:xfrm>
          <a:prstGeom prst="rect">
            <a:avLst/>
          </a:prstGeom>
        </p:spPr>
      </p:pic>
      <p:sp>
        <p:nvSpPr>
          <p:cNvPr id="9" name="PlaceHolder 2">
            <a:extLst>
              <a:ext uri="{FF2B5EF4-FFF2-40B4-BE49-F238E27FC236}">
                <a16:creationId xmlns:a16="http://schemas.microsoft.com/office/drawing/2014/main" id="{8E9DA86A-1CB0-9332-E9C3-16664A246C7E}"/>
              </a:ext>
            </a:extLst>
          </p:cNvPr>
          <p:cNvSpPr txBox="1">
            <a:spLocks/>
          </p:cNvSpPr>
          <p:nvPr/>
        </p:nvSpPr>
        <p:spPr>
          <a:xfrm>
            <a:off x="890305" y="4567098"/>
            <a:ext cx="6896100" cy="1143016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1</a:t>
            </a:r>
            <a:r>
              <a:rPr lang="en-US" altLang="ko-KR" sz="1800" spc="-1" baseline="30000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st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 Model : Binary Classification ; </a:t>
            </a:r>
            <a:r>
              <a:rPr lang="en-US" altLang="ko-KR" sz="1800" spc="-1" dirty="0" err="1">
                <a:solidFill>
                  <a:srgbClr val="000000"/>
                </a:solidFill>
                <a:latin typeface="나눔스퀘어_ac Bold" panose="020B0600000101010101" pitchFamily="50" charset="-127"/>
              </a:rPr>
              <a:t>BCELoss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2</a:t>
            </a:r>
            <a:r>
              <a:rPr lang="en-US" altLang="ko-KR" sz="1800" spc="-1" baseline="30000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nd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 Model : Regression or Multi-Classification ; RMSE</a:t>
            </a:r>
            <a:endParaRPr lang="en-KR" sz="1800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7D774-49A5-9170-A91B-A8FE88542806}"/>
              </a:ext>
            </a:extLst>
          </p:cNvPr>
          <p:cNvSpPr txBox="1">
            <a:spLocks/>
          </p:cNvSpPr>
          <p:nvPr/>
        </p:nvSpPr>
        <p:spPr>
          <a:xfrm>
            <a:off x="9370143" y="0"/>
            <a:ext cx="291315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2. DACON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도서 평점 예측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40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altLang="ko-KR" sz="36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Optimizer</a:t>
            </a:r>
            <a:r>
              <a:rPr lang="ko-KR" altLang="en-US" sz="36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는</a:t>
            </a:r>
            <a:r>
              <a:rPr lang="en-US" altLang="ko-KR" sz="3600" b="0" strike="noStrike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?</a:t>
            </a:r>
            <a:endParaRPr lang="en-KR" sz="3600" b="0" strike="noStrike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1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5</a:t>
            </a:r>
            <a:r>
              <a:rPr lang="en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/n</a:t>
            </a:r>
            <a:endParaRPr lang="en-US" sz="1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300CF10E-18F2-3FBB-A677-EA7D567782D0}"/>
              </a:ext>
            </a:extLst>
          </p:cNvPr>
          <p:cNvSpPr txBox="1">
            <a:spLocks/>
          </p:cNvSpPr>
          <p:nvPr/>
        </p:nvSpPr>
        <p:spPr>
          <a:xfrm>
            <a:off x="704160" y="1566360"/>
            <a:ext cx="8794947" cy="4347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24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ADAM </a:t>
            </a:r>
            <a:endParaRPr lang="en-KR" sz="2400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98D080-0F94-81F0-75D0-78306D9FE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107" y="2020568"/>
            <a:ext cx="7646808" cy="392314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F75AB82-7970-48DD-C24A-AFE09E2BEDC3}"/>
              </a:ext>
            </a:extLst>
          </p:cNvPr>
          <p:cNvSpPr txBox="1">
            <a:spLocks/>
          </p:cNvSpPr>
          <p:nvPr/>
        </p:nvSpPr>
        <p:spPr>
          <a:xfrm>
            <a:off x="9370143" y="0"/>
            <a:ext cx="291315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2. DACON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도서 평점 예측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94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4160" y="175320"/>
            <a:ext cx="10649160" cy="106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600" b="0" strike="noStrike" spc="-1" dirty="0">
                <a:solidFill>
                  <a:srgbClr val="000000"/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데이터 </a:t>
            </a:r>
            <a:r>
              <a:rPr lang="ko-KR" altLang="en-US" sz="3600" b="0" strike="noStrike" spc="-1" dirty="0" err="1">
                <a:solidFill>
                  <a:srgbClr val="000000"/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전처리</a:t>
            </a:r>
            <a:r>
              <a:rPr lang="en-US" altLang="ko-KR" sz="3600" b="0" strike="noStrike" spc="-1" dirty="0">
                <a:solidFill>
                  <a:srgbClr val="000000"/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; </a:t>
            </a:r>
            <a:r>
              <a:rPr lang="en-US" altLang="ko-KR" sz="2400" b="0" strike="noStrike" spc="-1" dirty="0">
                <a:solidFill>
                  <a:srgbClr val="000000"/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Book-Rating</a:t>
            </a:r>
            <a:endParaRPr lang="en-KR" sz="3600" b="0" strike="noStrike" spc="-1" dirty="0">
              <a:solidFill>
                <a:srgbClr val="000000"/>
              </a:solidFill>
              <a:latin typeface="나눔스퀘어 네오 OTF Bold" panose="020B0600000101010101" charset="-127"/>
              <a:ea typeface="나눔스퀘어 네오 OTF Bold" panose="020B0600000101010101" charset="-127"/>
            </a:endParaRPr>
          </a:p>
        </p:txBody>
      </p:sp>
      <p:sp>
        <p:nvSpPr>
          <p:cNvPr id="105" name="TextBox 5"/>
          <p:cNvSpPr/>
          <p:nvPr/>
        </p:nvSpPr>
        <p:spPr>
          <a:xfrm>
            <a:off x="5518080" y="6327360"/>
            <a:ext cx="142920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1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7</a:t>
            </a:r>
            <a:r>
              <a:rPr lang="en-KR" sz="1400" b="1" strike="noStrike" spc="299" dirty="0">
                <a:solidFill>
                  <a:srgbClr val="76717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/n</a:t>
            </a:r>
            <a:endParaRPr lang="en-US" sz="14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6" name="그림 3"/>
          <p:cNvPicPr/>
          <p:nvPr/>
        </p:nvPicPr>
        <p:blipFill>
          <a:blip r:embed="rId3"/>
          <a:stretch/>
        </p:blipFill>
        <p:spPr>
          <a:xfrm>
            <a:off x="11269800" y="5914080"/>
            <a:ext cx="747720" cy="74772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8"/>
          <p:cNvSpPr/>
          <p:nvPr/>
        </p:nvSpPr>
        <p:spPr>
          <a:xfrm>
            <a:off x="0" y="6725160"/>
            <a:ext cx="12191760" cy="1641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108" name="Rectangle 4"/>
          <p:cNvSpPr/>
          <p:nvPr/>
        </p:nvSpPr>
        <p:spPr>
          <a:xfrm>
            <a:off x="704160" y="1287000"/>
            <a:ext cx="10814760" cy="45360"/>
          </a:xfrm>
          <a:prstGeom prst="rect">
            <a:avLst/>
          </a:prstGeom>
          <a:solidFill>
            <a:srgbClr val="9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KR" sz="1800" b="0" strike="noStrike" spc="-1" dirty="0">
              <a:solidFill>
                <a:schemeClr val="lt1"/>
              </a:solidFill>
              <a:latin typeface="나눔스퀘어_ac Bold" panose="020B0600000101010101" pitchFamily="50" charset="-127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300CF10E-18F2-3FBB-A677-EA7D567782D0}"/>
              </a:ext>
            </a:extLst>
          </p:cNvPr>
          <p:cNvSpPr txBox="1">
            <a:spLocks/>
          </p:cNvSpPr>
          <p:nvPr/>
        </p:nvSpPr>
        <p:spPr>
          <a:xfrm>
            <a:off x="704161" y="1559702"/>
            <a:ext cx="3076576" cy="4347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0 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또는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 1 (False or True)</a:t>
            </a:r>
          </a:p>
          <a:p>
            <a:pPr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1800" spc="-1" dirty="0" err="1">
                <a:solidFill>
                  <a:srgbClr val="000000"/>
                </a:solidFill>
                <a:latin typeface="나눔스퀘어_ac Bold" panose="020B0600000101010101" pitchFamily="50" charset="-127"/>
              </a:rPr>
              <a:t>첫번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 째 모델에서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1 ~ 10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을 </a:t>
            </a:r>
            <a:r>
              <a:rPr lang="en-US" altLang="ko-KR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1</a:t>
            </a:r>
            <a:r>
              <a:rPr lang="ko-KR" altLang="en-US" sz="1800" spc="-1" dirty="0">
                <a:solidFill>
                  <a:srgbClr val="000000"/>
                </a:solidFill>
                <a:latin typeface="나눔스퀘어_ac Bold" panose="020B0600000101010101" pitchFamily="50" charset="-127"/>
              </a:rPr>
              <a:t>로 치환</a:t>
            </a:r>
            <a:endParaRPr lang="en-KR" sz="1800" spc="-1" dirty="0">
              <a:solidFill>
                <a:srgbClr val="000000"/>
              </a:solidFill>
              <a:latin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011201-F1CA-A59C-EC99-B218DB5B5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800" y="1395720"/>
            <a:ext cx="6898715" cy="24135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17B9E2-5D7F-2CC1-8F4D-7A82F5D1D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9651" y="3850427"/>
            <a:ext cx="6897864" cy="25225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960D6A-7A08-2C4E-A2ED-C8255CD33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45" y="3439189"/>
            <a:ext cx="3076575" cy="26955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FF128B-5A1C-1796-EC97-3F50CDD6057E}"/>
              </a:ext>
            </a:extLst>
          </p:cNvPr>
          <p:cNvSpPr txBox="1">
            <a:spLocks/>
          </p:cNvSpPr>
          <p:nvPr/>
        </p:nvSpPr>
        <p:spPr>
          <a:xfrm>
            <a:off x="9370143" y="0"/>
            <a:ext cx="2913152" cy="473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2. DACON </a:t>
            </a:r>
            <a:r>
              <a:rPr lang="ko-KR" altLang="en-US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도서 평점 예측</a:t>
            </a:r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나눔스퀘어 네오 OTF Bold" panose="020B0600000101010101" charset="-127"/>
                <a:ea typeface="나눔스퀘어 네오 OTF Bold" panose="020B0600000101010101" charset="-127"/>
              </a:rPr>
              <a:t> </a:t>
            </a:r>
            <a:endParaRPr lang="en-KR" sz="1800" b="1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073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1838</TotalTime>
  <Words>2046</Words>
  <Application>Microsoft Office PowerPoint</Application>
  <PresentationFormat>와이드스크린</PresentationFormat>
  <Paragraphs>381</Paragraphs>
  <Slides>45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7" baseType="lpstr">
      <vt:lpstr>나눔스퀘어OTF_ac</vt:lpstr>
      <vt:lpstr>NanumGothic</vt:lpstr>
      <vt:lpstr>맑은 고딕</vt:lpstr>
      <vt:lpstr>나눔스퀘어 네오 OTF Bold</vt:lpstr>
      <vt:lpstr>Calibri Light</vt:lpstr>
      <vt:lpstr>Wingdings</vt:lpstr>
      <vt:lpstr>나눔스퀘어OTF_ac Bold</vt:lpstr>
      <vt:lpstr>Arial</vt:lpstr>
      <vt:lpstr>나눔스퀘어 네오 OTF ExtraBold</vt:lpstr>
      <vt:lpstr>바탕</vt:lpstr>
      <vt:lpstr>나눔스퀘어_ac Bold</vt:lpstr>
      <vt:lpstr>Office Theme 2013 - 2022</vt:lpstr>
      <vt:lpstr>책 GPT</vt:lpstr>
      <vt:lpstr>1. 추천시스템이란?</vt:lpstr>
      <vt:lpstr>1. 추천시스템이란?</vt:lpstr>
      <vt:lpstr>추천시스템이란?</vt:lpstr>
      <vt:lpstr>추천시스템 로드맵</vt:lpstr>
      <vt:lpstr>2. DACON 도서 평점 예측 </vt:lpstr>
      <vt:lpstr>Task와 Performance index는?</vt:lpstr>
      <vt:lpstr>Optimizer는?</vt:lpstr>
      <vt:lpstr>데이터 전처리; Book-Rating</vt:lpstr>
      <vt:lpstr>데이터 전처리; Age &amp; Year-Of-Publication</vt:lpstr>
      <vt:lpstr>데이터 전처리; Age &amp; Year-Of-Publication</vt:lpstr>
      <vt:lpstr>데이터 전처리; Label Encoding &amp; Test data</vt:lpstr>
      <vt:lpstr>CustomDataset &amp; DataLodaer</vt:lpstr>
      <vt:lpstr>1st Model Structure</vt:lpstr>
      <vt:lpstr>1st Model Structure</vt:lpstr>
      <vt:lpstr>1st Model Performance</vt:lpstr>
      <vt:lpstr>2nd  Model Structure</vt:lpstr>
      <vt:lpstr>2nd  Model Performance</vt:lpstr>
      <vt:lpstr> ‘-1’ 치환</vt:lpstr>
      <vt:lpstr>Submitted solution</vt:lpstr>
      <vt:lpstr>3. 콘텐츠 기반 모델 </vt:lpstr>
      <vt:lpstr>콘텐츠 기반 필터링 </vt:lpstr>
      <vt:lpstr>전처리</vt:lpstr>
      <vt:lpstr>모델링</vt:lpstr>
      <vt:lpstr>모델링: TF-IDF란?</vt:lpstr>
      <vt:lpstr>모델링</vt:lpstr>
      <vt:lpstr>한계점 </vt:lpstr>
      <vt:lpstr>하이브리드 모델</vt:lpstr>
      <vt:lpstr>모델링</vt:lpstr>
      <vt:lpstr>하이브리드 모델 생성</vt:lpstr>
      <vt:lpstr>하이브리드 모델 생성</vt:lpstr>
      <vt:lpstr>4. 협업 필터링 기반 모델 </vt:lpstr>
      <vt:lpstr>협업필터링이란?</vt:lpstr>
      <vt:lpstr>협업필터링이란?</vt:lpstr>
      <vt:lpstr>전처리</vt:lpstr>
      <vt:lpstr>클러스터링</vt:lpstr>
      <vt:lpstr>클러스터링</vt:lpstr>
      <vt:lpstr>클러스터링</vt:lpstr>
      <vt:lpstr>PowerPoint 프레젠테이션</vt:lpstr>
      <vt:lpstr>협업 필터링</vt:lpstr>
      <vt:lpstr>협업 필터링</vt:lpstr>
      <vt:lpstr>협업 필터링</vt:lpstr>
      <vt:lpstr>협업 필터링</vt:lpstr>
      <vt:lpstr>Reference </vt:lpstr>
      <vt:lpstr>Thank you !  Any Question?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 Machine Learning</dc:title>
  <dc:creator>김지호[ 학부재학 / 데이터과학과 ]</dc:creator>
  <cp:lastModifiedBy>우윤규[ 학부재학 / 산업경영공학부 ]</cp:lastModifiedBy>
  <cp:revision>70</cp:revision>
  <dcterms:created xsi:type="dcterms:W3CDTF">2022-12-29T10:08:42Z</dcterms:created>
  <dcterms:modified xsi:type="dcterms:W3CDTF">2023-07-05T11:05:55Z</dcterms:modified>
</cp:coreProperties>
</file>